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181281-EFB2-417E-9166-95D8E9E6A612}" type="doc">
      <dgm:prSet loTypeId="urn:microsoft.com/office/officeart/2016/7/layout/ChevronBlock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8B67892-B930-4EB4-B19F-1C39E875130F}">
      <dgm:prSet/>
      <dgm:spPr/>
      <dgm:t>
        <a:bodyPr/>
        <a:lstStyle/>
        <a:p>
          <a:r>
            <a:rPr lang="en-US"/>
            <a:t>Phase I</a:t>
          </a:r>
        </a:p>
      </dgm:t>
    </dgm:pt>
    <dgm:pt modelId="{030A1A53-E711-4371-864F-0F01EC6F0A2E}" type="parTrans" cxnId="{19120EA4-D3CC-482D-9A77-C8B79E6AD566}">
      <dgm:prSet/>
      <dgm:spPr/>
      <dgm:t>
        <a:bodyPr/>
        <a:lstStyle/>
        <a:p>
          <a:endParaRPr lang="en-US"/>
        </a:p>
      </dgm:t>
    </dgm:pt>
    <dgm:pt modelId="{71404412-02BA-4EAE-B178-089285D01A55}" type="sibTrans" cxnId="{19120EA4-D3CC-482D-9A77-C8B79E6AD566}">
      <dgm:prSet/>
      <dgm:spPr/>
      <dgm:t>
        <a:bodyPr/>
        <a:lstStyle/>
        <a:p>
          <a:endParaRPr lang="en-US"/>
        </a:p>
      </dgm:t>
    </dgm:pt>
    <dgm:pt modelId="{BC3276BA-FD61-4EC9-994D-19DA4A62CE17}">
      <dgm:prSet/>
      <dgm:spPr/>
      <dgm:t>
        <a:bodyPr/>
        <a:lstStyle/>
        <a:p>
          <a:r>
            <a:rPr lang="en-US" dirty="0"/>
            <a:t>Understanding importance of getting managers easily accessible data, DAT Team and IT built several smaller data models using existing data sources while simultaneously developing a data warehouse.</a:t>
          </a:r>
        </a:p>
      </dgm:t>
    </dgm:pt>
    <dgm:pt modelId="{370F84B8-7DAD-42A3-878F-6B765D9245D8}" type="parTrans" cxnId="{F8A6759E-6187-4FDD-8C7F-3386FEA84927}">
      <dgm:prSet/>
      <dgm:spPr/>
      <dgm:t>
        <a:bodyPr/>
        <a:lstStyle/>
        <a:p>
          <a:endParaRPr lang="en-US"/>
        </a:p>
      </dgm:t>
    </dgm:pt>
    <dgm:pt modelId="{44E479F3-50B0-48F0-A042-2BFC6AEBDC90}" type="sibTrans" cxnId="{F8A6759E-6187-4FDD-8C7F-3386FEA84927}">
      <dgm:prSet/>
      <dgm:spPr/>
      <dgm:t>
        <a:bodyPr/>
        <a:lstStyle/>
        <a:p>
          <a:endParaRPr lang="en-US"/>
        </a:p>
      </dgm:t>
    </dgm:pt>
    <dgm:pt modelId="{A53DC8C7-09E3-4A24-A310-881F3327B4E1}">
      <dgm:prSet/>
      <dgm:spPr/>
      <dgm:t>
        <a:bodyPr/>
        <a:lstStyle/>
        <a:p>
          <a:r>
            <a:rPr lang="en-US"/>
            <a:t>Phase II</a:t>
          </a:r>
        </a:p>
      </dgm:t>
    </dgm:pt>
    <dgm:pt modelId="{F95E9BB7-A4F5-46B3-ADE9-47F6C54F5F0C}" type="parTrans" cxnId="{A895CC09-F603-4CDB-839C-E648F2B06696}">
      <dgm:prSet/>
      <dgm:spPr/>
      <dgm:t>
        <a:bodyPr/>
        <a:lstStyle/>
        <a:p>
          <a:endParaRPr lang="en-US"/>
        </a:p>
      </dgm:t>
    </dgm:pt>
    <dgm:pt modelId="{6CBFBC20-9645-439A-A8B9-533F934F8A9A}" type="sibTrans" cxnId="{A895CC09-F603-4CDB-839C-E648F2B06696}">
      <dgm:prSet/>
      <dgm:spPr/>
      <dgm:t>
        <a:bodyPr/>
        <a:lstStyle/>
        <a:p>
          <a:endParaRPr lang="en-US"/>
        </a:p>
      </dgm:t>
    </dgm:pt>
    <dgm:pt modelId="{A4459F83-78CF-492D-AC0D-5E73DE16F18D}">
      <dgm:prSet/>
      <dgm:spPr/>
      <dgm:t>
        <a:bodyPr/>
        <a:lstStyle/>
        <a:p>
          <a:r>
            <a:rPr lang="en-US"/>
            <a:t>Shifted all data models over to the data warehouse</a:t>
          </a:r>
        </a:p>
      </dgm:t>
    </dgm:pt>
    <dgm:pt modelId="{DE9BC28C-51BB-4B2D-8A1D-3898A268C6C8}" type="parTrans" cxnId="{D4D72286-413F-4AC5-8413-F11609344A7F}">
      <dgm:prSet/>
      <dgm:spPr/>
      <dgm:t>
        <a:bodyPr/>
        <a:lstStyle/>
        <a:p>
          <a:endParaRPr lang="en-US"/>
        </a:p>
      </dgm:t>
    </dgm:pt>
    <dgm:pt modelId="{F5C05B21-20B3-407C-9ED9-13230C655EF0}" type="sibTrans" cxnId="{D4D72286-413F-4AC5-8413-F11609344A7F}">
      <dgm:prSet/>
      <dgm:spPr/>
      <dgm:t>
        <a:bodyPr/>
        <a:lstStyle/>
        <a:p>
          <a:endParaRPr lang="en-US"/>
        </a:p>
      </dgm:t>
    </dgm:pt>
    <dgm:pt modelId="{747A9965-B3EE-426E-8D45-C00468521760}">
      <dgm:prSet/>
      <dgm:spPr/>
      <dgm:t>
        <a:bodyPr/>
        <a:lstStyle/>
        <a:p>
          <a:r>
            <a:rPr lang="en-US"/>
            <a:t>Phase III</a:t>
          </a:r>
        </a:p>
      </dgm:t>
    </dgm:pt>
    <dgm:pt modelId="{EF018429-EF24-455D-A7C9-5C5758412551}" type="parTrans" cxnId="{06DBE994-D428-4E28-919E-DDC157EA4417}">
      <dgm:prSet/>
      <dgm:spPr/>
      <dgm:t>
        <a:bodyPr/>
        <a:lstStyle/>
        <a:p>
          <a:endParaRPr lang="en-US"/>
        </a:p>
      </dgm:t>
    </dgm:pt>
    <dgm:pt modelId="{151AC8AE-7E99-4130-9DA2-DB626F53D2EA}" type="sibTrans" cxnId="{06DBE994-D428-4E28-919E-DDC157EA4417}">
      <dgm:prSet/>
      <dgm:spPr/>
      <dgm:t>
        <a:bodyPr/>
        <a:lstStyle/>
        <a:p>
          <a:endParaRPr lang="en-US"/>
        </a:p>
      </dgm:t>
    </dgm:pt>
    <dgm:pt modelId="{BC7E7A93-3643-47AD-B991-B0AF7B6DD2F2}">
      <dgm:prSet/>
      <dgm:spPr/>
      <dgm:t>
        <a:bodyPr/>
        <a:lstStyle/>
        <a:p>
          <a:r>
            <a:rPr lang="en-US"/>
            <a:t>Shift all dashboards to use a singular SSAS Tabular Model (we are currently in Phase III).</a:t>
          </a:r>
        </a:p>
      </dgm:t>
    </dgm:pt>
    <dgm:pt modelId="{5B7D9DCF-8A4E-4D94-998F-9F8EA0D23AA2}" type="parTrans" cxnId="{776A16CC-A5BA-45B3-92E3-7C44F1882B69}">
      <dgm:prSet/>
      <dgm:spPr/>
      <dgm:t>
        <a:bodyPr/>
        <a:lstStyle/>
        <a:p>
          <a:endParaRPr lang="en-US"/>
        </a:p>
      </dgm:t>
    </dgm:pt>
    <dgm:pt modelId="{81F14C5C-B68C-4697-8D23-1E9E8F6BD829}" type="sibTrans" cxnId="{776A16CC-A5BA-45B3-92E3-7C44F1882B69}">
      <dgm:prSet/>
      <dgm:spPr/>
      <dgm:t>
        <a:bodyPr/>
        <a:lstStyle/>
        <a:p>
          <a:endParaRPr lang="en-US"/>
        </a:p>
      </dgm:t>
    </dgm:pt>
    <dgm:pt modelId="{784D6C7A-803A-4157-9B9D-CF338A7FC460}" type="pres">
      <dgm:prSet presAssocID="{8B181281-EFB2-417E-9166-95D8E9E6A612}" presName="Name0" presStyleCnt="0">
        <dgm:presLayoutVars>
          <dgm:dir/>
          <dgm:animLvl val="lvl"/>
          <dgm:resizeHandles val="exact"/>
        </dgm:presLayoutVars>
      </dgm:prSet>
      <dgm:spPr/>
    </dgm:pt>
    <dgm:pt modelId="{CF1A06BB-7FD5-454F-8BFD-3BB3BA4EC02E}" type="pres">
      <dgm:prSet presAssocID="{38B67892-B930-4EB4-B19F-1C39E875130F}" presName="composite" presStyleCnt="0"/>
      <dgm:spPr/>
    </dgm:pt>
    <dgm:pt modelId="{43EFE29C-864F-4C3D-9CEA-9BDE59A1B0D1}" type="pres">
      <dgm:prSet presAssocID="{38B67892-B930-4EB4-B19F-1C39E875130F}" presName="parTx" presStyleLbl="alignNode1" presStyleIdx="0" presStyleCnt="3">
        <dgm:presLayoutVars>
          <dgm:chMax val="0"/>
          <dgm:chPref val="0"/>
        </dgm:presLayoutVars>
      </dgm:prSet>
      <dgm:spPr/>
    </dgm:pt>
    <dgm:pt modelId="{379DC09D-DE04-4A8E-8D8B-91CA39344534}" type="pres">
      <dgm:prSet presAssocID="{38B67892-B930-4EB4-B19F-1C39E875130F}" presName="desTx" presStyleLbl="alignAccFollowNode1" presStyleIdx="0" presStyleCnt="3">
        <dgm:presLayoutVars/>
      </dgm:prSet>
      <dgm:spPr/>
    </dgm:pt>
    <dgm:pt modelId="{43D0801C-2FBA-43B3-9D89-52C67E3011FC}" type="pres">
      <dgm:prSet presAssocID="{71404412-02BA-4EAE-B178-089285D01A55}" presName="space" presStyleCnt="0"/>
      <dgm:spPr/>
    </dgm:pt>
    <dgm:pt modelId="{112C6A8F-F9B3-4F4A-810F-7B3EE87364C1}" type="pres">
      <dgm:prSet presAssocID="{A53DC8C7-09E3-4A24-A310-881F3327B4E1}" presName="composite" presStyleCnt="0"/>
      <dgm:spPr/>
    </dgm:pt>
    <dgm:pt modelId="{7E92E7E8-978B-4E47-83E2-D60E69434FE8}" type="pres">
      <dgm:prSet presAssocID="{A53DC8C7-09E3-4A24-A310-881F3327B4E1}" presName="parTx" presStyleLbl="alignNode1" presStyleIdx="1" presStyleCnt="3">
        <dgm:presLayoutVars>
          <dgm:chMax val="0"/>
          <dgm:chPref val="0"/>
        </dgm:presLayoutVars>
      </dgm:prSet>
      <dgm:spPr/>
    </dgm:pt>
    <dgm:pt modelId="{20ADC320-B346-4AF4-A3CE-89E50AFFB7B0}" type="pres">
      <dgm:prSet presAssocID="{A53DC8C7-09E3-4A24-A310-881F3327B4E1}" presName="desTx" presStyleLbl="alignAccFollowNode1" presStyleIdx="1" presStyleCnt="3">
        <dgm:presLayoutVars/>
      </dgm:prSet>
      <dgm:spPr/>
    </dgm:pt>
    <dgm:pt modelId="{786AB873-22EB-4F2A-A04B-4D80C67CC88F}" type="pres">
      <dgm:prSet presAssocID="{6CBFBC20-9645-439A-A8B9-533F934F8A9A}" presName="space" presStyleCnt="0"/>
      <dgm:spPr/>
    </dgm:pt>
    <dgm:pt modelId="{F34E5C86-1761-40D9-BF32-B4659A7A73D7}" type="pres">
      <dgm:prSet presAssocID="{747A9965-B3EE-426E-8D45-C00468521760}" presName="composite" presStyleCnt="0"/>
      <dgm:spPr/>
    </dgm:pt>
    <dgm:pt modelId="{EDD5BFAD-4234-42DE-A7AA-C657DCA791F9}" type="pres">
      <dgm:prSet presAssocID="{747A9965-B3EE-426E-8D45-C00468521760}" presName="parTx" presStyleLbl="alignNode1" presStyleIdx="2" presStyleCnt="3">
        <dgm:presLayoutVars>
          <dgm:chMax val="0"/>
          <dgm:chPref val="0"/>
        </dgm:presLayoutVars>
      </dgm:prSet>
      <dgm:spPr/>
    </dgm:pt>
    <dgm:pt modelId="{3960D5D6-DCA3-4D24-9A03-D55F013BCFDA}" type="pres">
      <dgm:prSet presAssocID="{747A9965-B3EE-426E-8D45-C00468521760}" presName="desTx" presStyleLbl="alignAccFollowNode1" presStyleIdx="2" presStyleCnt="3">
        <dgm:presLayoutVars/>
      </dgm:prSet>
      <dgm:spPr/>
    </dgm:pt>
  </dgm:ptLst>
  <dgm:cxnLst>
    <dgm:cxn modelId="{A895CC09-F603-4CDB-839C-E648F2B06696}" srcId="{8B181281-EFB2-417E-9166-95D8E9E6A612}" destId="{A53DC8C7-09E3-4A24-A310-881F3327B4E1}" srcOrd="1" destOrd="0" parTransId="{F95E9BB7-A4F5-46B3-ADE9-47F6C54F5F0C}" sibTransId="{6CBFBC20-9645-439A-A8B9-533F934F8A9A}"/>
    <dgm:cxn modelId="{8C0E5B63-5A34-44B3-B8DB-A4D3CF277F7C}" type="presOf" srcId="{A53DC8C7-09E3-4A24-A310-881F3327B4E1}" destId="{7E92E7E8-978B-4E47-83E2-D60E69434FE8}" srcOrd="0" destOrd="0" presId="urn:microsoft.com/office/officeart/2016/7/layout/ChevronBlockProcess"/>
    <dgm:cxn modelId="{FA63384C-7A33-4EF8-860F-20EAE9D04E3A}" type="presOf" srcId="{BC3276BA-FD61-4EC9-994D-19DA4A62CE17}" destId="{379DC09D-DE04-4A8E-8D8B-91CA39344534}" srcOrd="0" destOrd="0" presId="urn:microsoft.com/office/officeart/2016/7/layout/ChevronBlockProcess"/>
    <dgm:cxn modelId="{C3F96951-22F0-4954-B411-5C374F50B879}" type="presOf" srcId="{8B181281-EFB2-417E-9166-95D8E9E6A612}" destId="{784D6C7A-803A-4157-9B9D-CF338A7FC460}" srcOrd="0" destOrd="0" presId="urn:microsoft.com/office/officeart/2016/7/layout/ChevronBlockProcess"/>
    <dgm:cxn modelId="{63000083-6EC3-4A4B-A690-B747AFDB6267}" type="presOf" srcId="{BC7E7A93-3643-47AD-B991-B0AF7B6DD2F2}" destId="{3960D5D6-DCA3-4D24-9A03-D55F013BCFDA}" srcOrd="0" destOrd="0" presId="urn:microsoft.com/office/officeart/2016/7/layout/ChevronBlockProcess"/>
    <dgm:cxn modelId="{D4D72286-413F-4AC5-8413-F11609344A7F}" srcId="{A53DC8C7-09E3-4A24-A310-881F3327B4E1}" destId="{A4459F83-78CF-492D-AC0D-5E73DE16F18D}" srcOrd="0" destOrd="0" parTransId="{DE9BC28C-51BB-4B2D-8A1D-3898A268C6C8}" sibTransId="{F5C05B21-20B3-407C-9ED9-13230C655EF0}"/>
    <dgm:cxn modelId="{BDC81393-274E-42E7-B88C-AE0CE01A32D0}" type="presOf" srcId="{747A9965-B3EE-426E-8D45-C00468521760}" destId="{EDD5BFAD-4234-42DE-A7AA-C657DCA791F9}" srcOrd="0" destOrd="0" presId="urn:microsoft.com/office/officeart/2016/7/layout/ChevronBlockProcess"/>
    <dgm:cxn modelId="{06DBE994-D428-4E28-919E-DDC157EA4417}" srcId="{8B181281-EFB2-417E-9166-95D8E9E6A612}" destId="{747A9965-B3EE-426E-8D45-C00468521760}" srcOrd="2" destOrd="0" parTransId="{EF018429-EF24-455D-A7C9-5C5758412551}" sibTransId="{151AC8AE-7E99-4130-9DA2-DB626F53D2EA}"/>
    <dgm:cxn modelId="{F8A6759E-6187-4FDD-8C7F-3386FEA84927}" srcId="{38B67892-B930-4EB4-B19F-1C39E875130F}" destId="{BC3276BA-FD61-4EC9-994D-19DA4A62CE17}" srcOrd="0" destOrd="0" parTransId="{370F84B8-7DAD-42A3-878F-6B765D9245D8}" sibTransId="{44E479F3-50B0-48F0-A042-2BFC6AEBDC90}"/>
    <dgm:cxn modelId="{19120EA4-D3CC-482D-9A77-C8B79E6AD566}" srcId="{8B181281-EFB2-417E-9166-95D8E9E6A612}" destId="{38B67892-B930-4EB4-B19F-1C39E875130F}" srcOrd="0" destOrd="0" parTransId="{030A1A53-E711-4371-864F-0F01EC6F0A2E}" sibTransId="{71404412-02BA-4EAE-B178-089285D01A55}"/>
    <dgm:cxn modelId="{776A16CC-A5BA-45B3-92E3-7C44F1882B69}" srcId="{747A9965-B3EE-426E-8D45-C00468521760}" destId="{BC7E7A93-3643-47AD-B991-B0AF7B6DD2F2}" srcOrd="0" destOrd="0" parTransId="{5B7D9DCF-8A4E-4D94-998F-9F8EA0D23AA2}" sibTransId="{81F14C5C-B68C-4697-8D23-1E9E8F6BD829}"/>
    <dgm:cxn modelId="{10E1A0F3-E14C-4E10-B4BD-EE6305CC0395}" type="presOf" srcId="{38B67892-B930-4EB4-B19F-1C39E875130F}" destId="{43EFE29C-864F-4C3D-9CEA-9BDE59A1B0D1}" srcOrd="0" destOrd="0" presId="urn:microsoft.com/office/officeart/2016/7/layout/ChevronBlockProcess"/>
    <dgm:cxn modelId="{8A7E5EF7-9A23-4726-B7ED-5B3EEC738873}" type="presOf" srcId="{A4459F83-78CF-492D-AC0D-5E73DE16F18D}" destId="{20ADC320-B346-4AF4-A3CE-89E50AFFB7B0}" srcOrd="0" destOrd="0" presId="urn:microsoft.com/office/officeart/2016/7/layout/ChevronBlockProcess"/>
    <dgm:cxn modelId="{B46788B6-6C7A-4C40-B5ED-6152E1465FED}" type="presParOf" srcId="{784D6C7A-803A-4157-9B9D-CF338A7FC460}" destId="{CF1A06BB-7FD5-454F-8BFD-3BB3BA4EC02E}" srcOrd="0" destOrd="0" presId="urn:microsoft.com/office/officeart/2016/7/layout/ChevronBlockProcess"/>
    <dgm:cxn modelId="{6A2BAE5C-3E89-48CF-B233-9716DBA0929E}" type="presParOf" srcId="{CF1A06BB-7FD5-454F-8BFD-3BB3BA4EC02E}" destId="{43EFE29C-864F-4C3D-9CEA-9BDE59A1B0D1}" srcOrd="0" destOrd="0" presId="urn:microsoft.com/office/officeart/2016/7/layout/ChevronBlockProcess"/>
    <dgm:cxn modelId="{3AD4DB3E-5363-4E02-B5AB-BE86BE6A8631}" type="presParOf" srcId="{CF1A06BB-7FD5-454F-8BFD-3BB3BA4EC02E}" destId="{379DC09D-DE04-4A8E-8D8B-91CA39344534}" srcOrd="1" destOrd="0" presId="urn:microsoft.com/office/officeart/2016/7/layout/ChevronBlockProcess"/>
    <dgm:cxn modelId="{D5DEB706-7B45-47FF-889F-2F773C8310AC}" type="presParOf" srcId="{784D6C7A-803A-4157-9B9D-CF338A7FC460}" destId="{43D0801C-2FBA-43B3-9D89-52C67E3011FC}" srcOrd="1" destOrd="0" presId="urn:microsoft.com/office/officeart/2016/7/layout/ChevronBlockProcess"/>
    <dgm:cxn modelId="{B3CD1297-2BCA-40EA-A9F4-B3E79D178883}" type="presParOf" srcId="{784D6C7A-803A-4157-9B9D-CF338A7FC460}" destId="{112C6A8F-F9B3-4F4A-810F-7B3EE87364C1}" srcOrd="2" destOrd="0" presId="urn:microsoft.com/office/officeart/2016/7/layout/ChevronBlockProcess"/>
    <dgm:cxn modelId="{A07DC2BC-2387-44A5-B055-016D5402A7D1}" type="presParOf" srcId="{112C6A8F-F9B3-4F4A-810F-7B3EE87364C1}" destId="{7E92E7E8-978B-4E47-83E2-D60E69434FE8}" srcOrd="0" destOrd="0" presId="urn:microsoft.com/office/officeart/2016/7/layout/ChevronBlockProcess"/>
    <dgm:cxn modelId="{FDD549A6-40B8-43C7-A770-CBC4682DFAEA}" type="presParOf" srcId="{112C6A8F-F9B3-4F4A-810F-7B3EE87364C1}" destId="{20ADC320-B346-4AF4-A3CE-89E50AFFB7B0}" srcOrd="1" destOrd="0" presId="urn:microsoft.com/office/officeart/2016/7/layout/ChevronBlockProcess"/>
    <dgm:cxn modelId="{52D33502-2E47-45AC-8905-9109139E24A4}" type="presParOf" srcId="{784D6C7A-803A-4157-9B9D-CF338A7FC460}" destId="{786AB873-22EB-4F2A-A04B-4D80C67CC88F}" srcOrd="3" destOrd="0" presId="urn:microsoft.com/office/officeart/2016/7/layout/ChevronBlockProcess"/>
    <dgm:cxn modelId="{B4D9E1EE-E6EF-41D1-B2E0-FA11DD777C80}" type="presParOf" srcId="{784D6C7A-803A-4157-9B9D-CF338A7FC460}" destId="{F34E5C86-1761-40D9-BF32-B4659A7A73D7}" srcOrd="4" destOrd="0" presId="urn:microsoft.com/office/officeart/2016/7/layout/ChevronBlockProcess"/>
    <dgm:cxn modelId="{56D48910-C671-4FEB-821B-84BFA96F6E19}" type="presParOf" srcId="{F34E5C86-1761-40D9-BF32-B4659A7A73D7}" destId="{EDD5BFAD-4234-42DE-A7AA-C657DCA791F9}" srcOrd="0" destOrd="0" presId="urn:microsoft.com/office/officeart/2016/7/layout/ChevronBlockProcess"/>
    <dgm:cxn modelId="{541F0ECB-EAC0-430A-9CCF-67C0EDAEF444}" type="presParOf" srcId="{F34E5C86-1761-40D9-BF32-B4659A7A73D7}" destId="{3960D5D6-DCA3-4D24-9A03-D55F013BCFDA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BE5299-7C7B-4069-8307-0CCB15F2F38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7B1A57D-1A01-46EC-A5C0-E372676AA3F2}">
      <dgm:prSet/>
      <dgm:spPr/>
      <dgm:t>
        <a:bodyPr/>
        <a:lstStyle/>
        <a:p>
          <a:r>
            <a:rPr lang="en-US"/>
            <a:t>Personal motivation:</a:t>
          </a:r>
        </a:p>
      </dgm:t>
    </dgm:pt>
    <dgm:pt modelId="{C9FDE8EF-DFA8-4A70-87AD-54C263FE696E}" type="parTrans" cxnId="{10139EDB-2D9A-4BC1-A522-5190B51FFF76}">
      <dgm:prSet/>
      <dgm:spPr/>
      <dgm:t>
        <a:bodyPr/>
        <a:lstStyle/>
        <a:p>
          <a:endParaRPr lang="en-US"/>
        </a:p>
      </dgm:t>
    </dgm:pt>
    <dgm:pt modelId="{F1836163-A3DC-4593-93C2-92565E2C6F23}" type="sibTrans" cxnId="{10139EDB-2D9A-4BC1-A522-5190B51FFF76}">
      <dgm:prSet/>
      <dgm:spPr/>
      <dgm:t>
        <a:bodyPr/>
        <a:lstStyle/>
        <a:p>
          <a:endParaRPr lang="en-US"/>
        </a:p>
      </dgm:t>
    </dgm:pt>
    <dgm:pt modelId="{B281A6D7-3D17-4A28-84DD-66BB9C2F41ED}">
      <dgm:prSet/>
      <dgm:spPr/>
      <dgm:t>
        <a:bodyPr/>
        <a:lstStyle/>
        <a:p>
          <a:r>
            <a:rPr lang="en-US"/>
            <a:t>Make FAQ stories meaningful by connecting to real-life situations. </a:t>
          </a:r>
        </a:p>
      </dgm:t>
    </dgm:pt>
    <dgm:pt modelId="{5AAE4784-076C-43E5-B353-99DAF7FFD29E}" type="parTrans" cxnId="{BD0CAE85-B93D-46FC-8228-E10C43C62FA5}">
      <dgm:prSet/>
      <dgm:spPr/>
      <dgm:t>
        <a:bodyPr/>
        <a:lstStyle/>
        <a:p>
          <a:endParaRPr lang="en-US"/>
        </a:p>
      </dgm:t>
    </dgm:pt>
    <dgm:pt modelId="{788382B1-03E7-4244-9DFB-B9F1E44411AC}" type="sibTrans" cxnId="{BD0CAE85-B93D-46FC-8228-E10C43C62FA5}">
      <dgm:prSet/>
      <dgm:spPr/>
      <dgm:t>
        <a:bodyPr/>
        <a:lstStyle/>
        <a:p>
          <a:endParaRPr lang="en-US"/>
        </a:p>
      </dgm:t>
    </dgm:pt>
    <dgm:pt modelId="{A698F58A-DB8F-4DD4-9CDF-6A65D20E17B5}">
      <dgm:prSet/>
      <dgm:spPr/>
      <dgm:t>
        <a:bodyPr/>
        <a:lstStyle/>
        <a:p>
          <a:r>
            <a:rPr lang="en-US"/>
            <a:t>Personal ability:</a:t>
          </a:r>
        </a:p>
      </dgm:t>
    </dgm:pt>
    <dgm:pt modelId="{E639FDF7-44CD-4FB3-807B-5DEB4CB000EA}" type="parTrans" cxnId="{26DBDE4C-F048-4084-AAC9-0D77C52AA779}">
      <dgm:prSet/>
      <dgm:spPr/>
      <dgm:t>
        <a:bodyPr/>
        <a:lstStyle/>
        <a:p>
          <a:endParaRPr lang="en-US"/>
        </a:p>
      </dgm:t>
    </dgm:pt>
    <dgm:pt modelId="{CFCF341B-A115-445B-878B-D351FD965C2A}" type="sibTrans" cxnId="{26DBDE4C-F048-4084-AAC9-0D77C52AA779}">
      <dgm:prSet/>
      <dgm:spPr/>
      <dgm:t>
        <a:bodyPr/>
        <a:lstStyle/>
        <a:p>
          <a:endParaRPr lang="en-US"/>
        </a:p>
      </dgm:t>
    </dgm:pt>
    <dgm:pt modelId="{5B381E3E-C2CE-4F7B-9019-D7CEB1D03B4F}">
      <dgm:prSet/>
      <dgm:spPr/>
      <dgm:t>
        <a:bodyPr/>
        <a:lstStyle/>
        <a:p>
          <a:r>
            <a:rPr lang="en-US"/>
            <a:t>Self-guided learning. </a:t>
          </a:r>
        </a:p>
      </dgm:t>
    </dgm:pt>
    <dgm:pt modelId="{98565A98-F9C9-4CFE-BAE0-1349A67CB8AC}" type="parTrans" cxnId="{05432867-1B50-4F2D-9001-F4A539D7429E}">
      <dgm:prSet/>
      <dgm:spPr/>
      <dgm:t>
        <a:bodyPr/>
        <a:lstStyle/>
        <a:p>
          <a:endParaRPr lang="en-US"/>
        </a:p>
      </dgm:t>
    </dgm:pt>
    <dgm:pt modelId="{48C0F396-03F9-49DE-A724-24CB1B742342}" type="sibTrans" cxnId="{05432867-1B50-4F2D-9001-F4A539D7429E}">
      <dgm:prSet/>
      <dgm:spPr/>
      <dgm:t>
        <a:bodyPr/>
        <a:lstStyle/>
        <a:p>
          <a:endParaRPr lang="en-US"/>
        </a:p>
      </dgm:t>
    </dgm:pt>
    <dgm:pt modelId="{DE8F9DDD-6DC4-452F-8799-D31269D18648}">
      <dgm:prSet/>
      <dgm:spPr/>
      <dgm:t>
        <a:bodyPr/>
        <a:lstStyle/>
        <a:p>
          <a:r>
            <a:rPr lang="en-US"/>
            <a:t>Quick reference resources.</a:t>
          </a:r>
        </a:p>
      </dgm:t>
    </dgm:pt>
    <dgm:pt modelId="{083ACD22-CA4A-4585-BDCF-A3797CDDCD2C}" type="parTrans" cxnId="{7608106E-C96D-48B9-96F2-981A2B2EAE27}">
      <dgm:prSet/>
      <dgm:spPr/>
      <dgm:t>
        <a:bodyPr/>
        <a:lstStyle/>
        <a:p>
          <a:endParaRPr lang="en-US"/>
        </a:p>
      </dgm:t>
    </dgm:pt>
    <dgm:pt modelId="{0F68CCD1-E3DD-431B-A72F-747DD70A1171}" type="sibTrans" cxnId="{7608106E-C96D-48B9-96F2-981A2B2EAE27}">
      <dgm:prSet/>
      <dgm:spPr/>
      <dgm:t>
        <a:bodyPr/>
        <a:lstStyle/>
        <a:p>
          <a:endParaRPr lang="en-US"/>
        </a:p>
      </dgm:t>
    </dgm:pt>
    <dgm:pt modelId="{6966E1B4-DDE5-4542-BCCE-819DE5BD84AC}">
      <dgm:prSet/>
      <dgm:spPr/>
      <dgm:t>
        <a:bodyPr/>
        <a:lstStyle/>
        <a:p>
          <a:r>
            <a:rPr lang="en-US"/>
            <a:t>Live workshop and follow-up coaching. </a:t>
          </a:r>
        </a:p>
      </dgm:t>
    </dgm:pt>
    <dgm:pt modelId="{9A6CD8C1-6F5B-4916-945B-1A797E393278}" type="parTrans" cxnId="{28FEDD32-CFC5-4FAB-978D-8326F7E85887}">
      <dgm:prSet/>
      <dgm:spPr/>
      <dgm:t>
        <a:bodyPr/>
        <a:lstStyle/>
        <a:p>
          <a:endParaRPr lang="en-US"/>
        </a:p>
      </dgm:t>
    </dgm:pt>
    <dgm:pt modelId="{7F19DFA6-24C4-4034-B5C3-37F28F056034}" type="sibTrans" cxnId="{28FEDD32-CFC5-4FAB-978D-8326F7E85887}">
      <dgm:prSet/>
      <dgm:spPr/>
      <dgm:t>
        <a:bodyPr/>
        <a:lstStyle/>
        <a:p>
          <a:endParaRPr lang="en-US"/>
        </a:p>
      </dgm:t>
    </dgm:pt>
    <dgm:pt modelId="{C612BC1A-021E-4808-9169-64479E5BF719}">
      <dgm:prSet/>
      <dgm:spPr/>
      <dgm:t>
        <a:bodyPr/>
        <a:lstStyle/>
        <a:p>
          <a:r>
            <a:rPr lang="en-US"/>
            <a:t>Social motivation:</a:t>
          </a:r>
        </a:p>
      </dgm:t>
    </dgm:pt>
    <dgm:pt modelId="{E3125434-FD72-412D-801E-3783D63DF48F}" type="parTrans" cxnId="{A3796214-CBCD-425A-8DFD-73EC495CB6DC}">
      <dgm:prSet/>
      <dgm:spPr/>
      <dgm:t>
        <a:bodyPr/>
        <a:lstStyle/>
        <a:p>
          <a:endParaRPr lang="en-US"/>
        </a:p>
      </dgm:t>
    </dgm:pt>
    <dgm:pt modelId="{22DBBEC6-9E56-4F48-92E3-95D065BD7D7A}" type="sibTrans" cxnId="{A3796214-CBCD-425A-8DFD-73EC495CB6DC}">
      <dgm:prSet/>
      <dgm:spPr/>
      <dgm:t>
        <a:bodyPr/>
        <a:lstStyle/>
        <a:p>
          <a:endParaRPr lang="en-US"/>
        </a:p>
      </dgm:t>
    </dgm:pt>
    <dgm:pt modelId="{1BACD6BD-7FFD-438A-8642-9C058F30977E}">
      <dgm:prSet/>
      <dgm:spPr/>
      <dgm:t>
        <a:bodyPr/>
        <a:lstStyle/>
        <a:p>
          <a:r>
            <a:rPr lang="en-US"/>
            <a:t>Transparency of feedback. All can see others usage. </a:t>
          </a:r>
        </a:p>
      </dgm:t>
    </dgm:pt>
    <dgm:pt modelId="{CD0111D5-FD82-4CF8-A508-FC4E024051DA}" type="parTrans" cxnId="{3B4D3DD0-78A1-496F-9618-72A2E60C9EB9}">
      <dgm:prSet/>
      <dgm:spPr/>
      <dgm:t>
        <a:bodyPr/>
        <a:lstStyle/>
        <a:p>
          <a:endParaRPr lang="en-US"/>
        </a:p>
      </dgm:t>
    </dgm:pt>
    <dgm:pt modelId="{9A1A469B-CDF1-44EE-B04A-10D11A1B6BA9}" type="sibTrans" cxnId="{3B4D3DD0-78A1-496F-9618-72A2E60C9EB9}">
      <dgm:prSet/>
      <dgm:spPr/>
      <dgm:t>
        <a:bodyPr/>
        <a:lstStyle/>
        <a:p>
          <a:endParaRPr lang="en-US"/>
        </a:p>
      </dgm:t>
    </dgm:pt>
    <dgm:pt modelId="{3FF45A50-E276-4DC5-9BD9-D7CB2294390B}">
      <dgm:prSet/>
      <dgm:spPr/>
      <dgm:t>
        <a:bodyPr/>
        <a:lstStyle/>
        <a:p>
          <a:r>
            <a:rPr lang="en-US"/>
            <a:t>Super-users piloted on diverse teams. </a:t>
          </a:r>
        </a:p>
      </dgm:t>
    </dgm:pt>
    <dgm:pt modelId="{604F2360-EF6D-4F8D-A69A-07579C32D8C3}" type="parTrans" cxnId="{E33C2067-38D4-4960-A3CE-E8E206893639}">
      <dgm:prSet/>
      <dgm:spPr/>
      <dgm:t>
        <a:bodyPr/>
        <a:lstStyle/>
        <a:p>
          <a:endParaRPr lang="en-US"/>
        </a:p>
      </dgm:t>
    </dgm:pt>
    <dgm:pt modelId="{05F979FA-76D0-4059-B9F2-85400362E174}" type="sibTrans" cxnId="{E33C2067-38D4-4960-A3CE-E8E206893639}">
      <dgm:prSet/>
      <dgm:spPr/>
      <dgm:t>
        <a:bodyPr/>
        <a:lstStyle/>
        <a:p>
          <a:endParaRPr lang="en-US"/>
        </a:p>
      </dgm:t>
    </dgm:pt>
    <dgm:pt modelId="{ECB7946F-1B62-46D0-8572-E61810670C25}">
      <dgm:prSet/>
      <dgm:spPr/>
      <dgm:t>
        <a:bodyPr/>
        <a:lstStyle/>
        <a:p>
          <a:r>
            <a:rPr lang="en-US"/>
            <a:t>Social ability: </a:t>
          </a:r>
        </a:p>
      </dgm:t>
    </dgm:pt>
    <dgm:pt modelId="{A092C35A-A4FF-4DEB-803E-BF03E6B596CA}" type="parTrans" cxnId="{C17D6892-E91D-41EA-BEB3-8132025C19EA}">
      <dgm:prSet/>
      <dgm:spPr/>
      <dgm:t>
        <a:bodyPr/>
        <a:lstStyle/>
        <a:p>
          <a:endParaRPr lang="en-US"/>
        </a:p>
      </dgm:t>
    </dgm:pt>
    <dgm:pt modelId="{8666D55D-F76E-417C-A8AD-F437D3E34B8D}" type="sibTrans" cxnId="{C17D6892-E91D-41EA-BEB3-8132025C19EA}">
      <dgm:prSet/>
      <dgm:spPr/>
      <dgm:t>
        <a:bodyPr/>
        <a:lstStyle/>
        <a:p>
          <a:endParaRPr lang="en-US"/>
        </a:p>
      </dgm:t>
    </dgm:pt>
    <dgm:pt modelId="{C50CE5E5-4D10-48E3-99FA-1E8AE0B650FA}">
      <dgm:prSet/>
      <dgm:spPr/>
      <dgm:t>
        <a:bodyPr/>
        <a:lstStyle/>
        <a:p>
          <a:r>
            <a:rPr lang="en-US"/>
            <a:t>Engage pilot group, creating super users who can offer informal mentoring. </a:t>
          </a:r>
        </a:p>
      </dgm:t>
    </dgm:pt>
    <dgm:pt modelId="{C2429832-8284-4022-8DED-A35E1137033B}" type="parTrans" cxnId="{A38B63EB-850C-44BC-AFE0-1657294B9BC9}">
      <dgm:prSet/>
      <dgm:spPr/>
      <dgm:t>
        <a:bodyPr/>
        <a:lstStyle/>
        <a:p>
          <a:endParaRPr lang="en-US"/>
        </a:p>
      </dgm:t>
    </dgm:pt>
    <dgm:pt modelId="{A9A9CC7B-02C2-43C8-A070-1BD8E5DA05B4}" type="sibTrans" cxnId="{A38B63EB-850C-44BC-AFE0-1657294B9BC9}">
      <dgm:prSet/>
      <dgm:spPr/>
      <dgm:t>
        <a:bodyPr/>
        <a:lstStyle/>
        <a:p>
          <a:endParaRPr lang="en-US"/>
        </a:p>
      </dgm:t>
    </dgm:pt>
    <dgm:pt modelId="{8561A3CA-85F8-479D-8664-72E8942AE840}">
      <dgm:prSet/>
      <dgm:spPr/>
      <dgm:t>
        <a:bodyPr/>
        <a:lstStyle/>
        <a:p>
          <a:r>
            <a:rPr lang="en-US"/>
            <a:t>Cross train DAT (and psych intern) and Training Department.</a:t>
          </a:r>
        </a:p>
      </dgm:t>
    </dgm:pt>
    <dgm:pt modelId="{C4D580DC-C21C-48E4-825E-326EF405376D}" type="parTrans" cxnId="{10325234-8EA1-4449-B0B4-29901D4F944F}">
      <dgm:prSet/>
      <dgm:spPr/>
      <dgm:t>
        <a:bodyPr/>
        <a:lstStyle/>
        <a:p>
          <a:endParaRPr lang="en-US"/>
        </a:p>
      </dgm:t>
    </dgm:pt>
    <dgm:pt modelId="{B23AA63C-06DF-4E96-AAC5-E6B1D9CCE191}" type="sibTrans" cxnId="{10325234-8EA1-4449-B0B4-29901D4F944F}">
      <dgm:prSet/>
      <dgm:spPr/>
      <dgm:t>
        <a:bodyPr/>
        <a:lstStyle/>
        <a:p>
          <a:endParaRPr lang="en-US"/>
        </a:p>
      </dgm:t>
    </dgm:pt>
    <dgm:pt modelId="{C45E579D-2E9D-46A0-99A7-91AA96C7B79D}">
      <dgm:prSet/>
      <dgm:spPr/>
      <dgm:t>
        <a:bodyPr/>
        <a:lstStyle/>
        <a:p>
          <a:r>
            <a:rPr lang="en-US"/>
            <a:t>Ensure knowledge base acquired among IT. </a:t>
          </a:r>
        </a:p>
      </dgm:t>
    </dgm:pt>
    <dgm:pt modelId="{6388FFFC-B5D1-4D79-9EA7-E4C94F3D30BA}" type="parTrans" cxnId="{0D0996DA-900E-4D1A-BE7B-18E7695C97E9}">
      <dgm:prSet/>
      <dgm:spPr/>
      <dgm:t>
        <a:bodyPr/>
        <a:lstStyle/>
        <a:p>
          <a:endParaRPr lang="en-US"/>
        </a:p>
      </dgm:t>
    </dgm:pt>
    <dgm:pt modelId="{F33B6676-5E2A-452D-8A8A-B6FB9722323F}" type="sibTrans" cxnId="{0D0996DA-900E-4D1A-BE7B-18E7695C97E9}">
      <dgm:prSet/>
      <dgm:spPr/>
      <dgm:t>
        <a:bodyPr/>
        <a:lstStyle/>
        <a:p>
          <a:endParaRPr lang="en-US"/>
        </a:p>
      </dgm:t>
    </dgm:pt>
    <dgm:pt modelId="{4513B28B-87DD-4491-9416-B01A770251E4}" type="pres">
      <dgm:prSet presAssocID="{02BE5299-7C7B-4069-8307-0CCB15F2F380}" presName="linear" presStyleCnt="0">
        <dgm:presLayoutVars>
          <dgm:animLvl val="lvl"/>
          <dgm:resizeHandles val="exact"/>
        </dgm:presLayoutVars>
      </dgm:prSet>
      <dgm:spPr/>
    </dgm:pt>
    <dgm:pt modelId="{30992C32-78C3-453E-99A0-8F4E7A03BF51}" type="pres">
      <dgm:prSet presAssocID="{A7B1A57D-1A01-46EC-A5C0-E372676AA3F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C00321C-D881-445E-9F78-8F13A6D3C107}" type="pres">
      <dgm:prSet presAssocID="{A7B1A57D-1A01-46EC-A5C0-E372676AA3F2}" presName="childText" presStyleLbl="revTx" presStyleIdx="0" presStyleCnt="4">
        <dgm:presLayoutVars>
          <dgm:bulletEnabled val="1"/>
        </dgm:presLayoutVars>
      </dgm:prSet>
      <dgm:spPr/>
    </dgm:pt>
    <dgm:pt modelId="{E4676DC8-AE67-44A5-82E0-66B6EDC3C4FE}" type="pres">
      <dgm:prSet presAssocID="{A698F58A-DB8F-4DD4-9CDF-6A65D20E17B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96529FD-89F8-4E30-9C4C-4ADA75B356B0}" type="pres">
      <dgm:prSet presAssocID="{A698F58A-DB8F-4DD4-9CDF-6A65D20E17B5}" presName="childText" presStyleLbl="revTx" presStyleIdx="1" presStyleCnt="4">
        <dgm:presLayoutVars>
          <dgm:bulletEnabled val="1"/>
        </dgm:presLayoutVars>
      </dgm:prSet>
      <dgm:spPr/>
    </dgm:pt>
    <dgm:pt modelId="{D4AE17D3-FE67-46FA-8B96-A7F2AD18D6CC}" type="pres">
      <dgm:prSet presAssocID="{C612BC1A-021E-4808-9169-64479E5BF71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1C38F3A-EA0E-4AFC-BDCF-CB527C2F2ECB}" type="pres">
      <dgm:prSet presAssocID="{C612BC1A-021E-4808-9169-64479E5BF719}" presName="childText" presStyleLbl="revTx" presStyleIdx="2" presStyleCnt="4">
        <dgm:presLayoutVars>
          <dgm:bulletEnabled val="1"/>
        </dgm:presLayoutVars>
      </dgm:prSet>
      <dgm:spPr/>
    </dgm:pt>
    <dgm:pt modelId="{FEDE5D51-D95F-4949-9B2A-8347BC099B0B}" type="pres">
      <dgm:prSet presAssocID="{ECB7946F-1B62-46D0-8572-E61810670C25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AEB6095A-4C24-4687-85A4-6D1C62301001}" type="pres">
      <dgm:prSet presAssocID="{ECB7946F-1B62-46D0-8572-E61810670C25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2B824A0E-E7CE-445D-93A4-4071A88F6680}" type="presOf" srcId="{ECB7946F-1B62-46D0-8572-E61810670C25}" destId="{FEDE5D51-D95F-4949-9B2A-8347BC099B0B}" srcOrd="0" destOrd="0" presId="urn:microsoft.com/office/officeart/2005/8/layout/vList2"/>
    <dgm:cxn modelId="{A3796214-CBCD-425A-8DFD-73EC495CB6DC}" srcId="{02BE5299-7C7B-4069-8307-0CCB15F2F380}" destId="{C612BC1A-021E-4808-9169-64479E5BF719}" srcOrd="2" destOrd="0" parTransId="{E3125434-FD72-412D-801E-3783D63DF48F}" sibTransId="{22DBBEC6-9E56-4F48-92E3-95D065BD7D7A}"/>
    <dgm:cxn modelId="{28FEDD32-CFC5-4FAB-978D-8326F7E85887}" srcId="{A698F58A-DB8F-4DD4-9CDF-6A65D20E17B5}" destId="{6966E1B4-DDE5-4542-BCCE-819DE5BD84AC}" srcOrd="2" destOrd="0" parTransId="{9A6CD8C1-6F5B-4916-945B-1A797E393278}" sibTransId="{7F19DFA6-24C4-4034-B5C3-37F28F056034}"/>
    <dgm:cxn modelId="{BF48FB32-FC14-42F8-8396-7277FF2E81D0}" type="presOf" srcId="{02BE5299-7C7B-4069-8307-0CCB15F2F380}" destId="{4513B28B-87DD-4491-9416-B01A770251E4}" srcOrd="0" destOrd="0" presId="urn:microsoft.com/office/officeart/2005/8/layout/vList2"/>
    <dgm:cxn modelId="{10325234-8EA1-4449-B0B4-29901D4F944F}" srcId="{ECB7946F-1B62-46D0-8572-E61810670C25}" destId="{8561A3CA-85F8-479D-8664-72E8942AE840}" srcOrd="1" destOrd="0" parTransId="{C4D580DC-C21C-48E4-825E-326EF405376D}" sibTransId="{B23AA63C-06DF-4E96-AAC5-E6B1D9CCE191}"/>
    <dgm:cxn modelId="{A809EA40-13A3-4CAB-A0CA-FE41855ED3EE}" type="presOf" srcId="{B281A6D7-3D17-4A28-84DD-66BB9C2F41ED}" destId="{5C00321C-D881-445E-9F78-8F13A6D3C107}" srcOrd="0" destOrd="0" presId="urn:microsoft.com/office/officeart/2005/8/layout/vList2"/>
    <dgm:cxn modelId="{33D2BB5D-AB32-4501-AFEC-6F6ED01389BD}" type="presOf" srcId="{C612BC1A-021E-4808-9169-64479E5BF719}" destId="{D4AE17D3-FE67-46FA-8B96-A7F2AD18D6CC}" srcOrd="0" destOrd="0" presId="urn:microsoft.com/office/officeart/2005/8/layout/vList2"/>
    <dgm:cxn modelId="{5BC77D60-A6B3-43F0-BA77-C6F6A80A8115}" type="presOf" srcId="{3FF45A50-E276-4DC5-9BD9-D7CB2294390B}" destId="{71C38F3A-EA0E-4AFC-BDCF-CB527C2F2ECB}" srcOrd="0" destOrd="1" presId="urn:microsoft.com/office/officeart/2005/8/layout/vList2"/>
    <dgm:cxn modelId="{1AE07F61-1AA4-48FE-8489-BD17A72EE67F}" type="presOf" srcId="{C50CE5E5-4D10-48E3-99FA-1E8AE0B650FA}" destId="{AEB6095A-4C24-4687-85A4-6D1C62301001}" srcOrd="0" destOrd="0" presId="urn:microsoft.com/office/officeart/2005/8/layout/vList2"/>
    <dgm:cxn modelId="{E33C2067-38D4-4960-A3CE-E8E206893639}" srcId="{C612BC1A-021E-4808-9169-64479E5BF719}" destId="{3FF45A50-E276-4DC5-9BD9-D7CB2294390B}" srcOrd="1" destOrd="0" parTransId="{604F2360-EF6D-4F8D-A69A-07579C32D8C3}" sibTransId="{05F979FA-76D0-4059-B9F2-85400362E174}"/>
    <dgm:cxn modelId="{05432867-1B50-4F2D-9001-F4A539D7429E}" srcId="{A698F58A-DB8F-4DD4-9CDF-6A65D20E17B5}" destId="{5B381E3E-C2CE-4F7B-9019-D7CEB1D03B4F}" srcOrd="0" destOrd="0" parTransId="{98565A98-F9C9-4CFE-BAE0-1349A67CB8AC}" sibTransId="{48C0F396-03F9-49DE-A724-24CB1B742342}"/>
    <dgm:cxn modelId="{BFAB6949-B99D-4DF8-B4DC-CF8F9BB31E2B}" type="presOf" srcId="{DE8F9DDD-6DC4-452F-8799-D31269D18648}" destId="{096529FD-89F8-4E30-9C4C-4ADA75B356B0}" srcOrd="0" destOrd="1" presId="urn:microsoft.com/office/officeart/2005/8/layout/vList2"/>
    <dgm:cxn modelId="{26DBDE4C-F048-4084-AAC9-0D77C52AA779}" srcId="{02BE5299-7C7B-4069-8307-0CCB15F2F380}" destId="{A698F58A-DB8F-4DD4-9CDF-6A65D20E17B5}" srcOrd="1" destOrd="0" parTransId="{E639FDF7-44CD-4FB3-807B-5DEB4CB000EA}" sibTransId="{CFCF341B-A115-445B-878B-D351FD965C2A}"/>
    <dgm:cxn modelId="{7608106E-C96D-48B9-96F2-981A2B2EAE27}" srcId="{A698F58A-DB8F-4DD4-9CDF-6A65D20E17B5}" destId="{DE8F9DDD-6DC4-452F-8799-D31269D18648}" srcOrd="1" destOrd="0" parTransId="{083ACD22-CA4A-4585-BDCF-A3797CDDCD2C}" sibTransId="{0F68CCD1-E3DD-431B-A72F-747DD70A1171}"/>
    <dgm:cxn modelId="{8DC06281-6510-44E9-9A3C-DAE12B5B0418}" type="presOf" srcId="{C45E579D-2E9D-46A0-99A7-91AA96C7B79D}" destId="{AEB6095A-4C24-4687-85A4-6D1C62301001}" srcOrd="0" destOrd="2" presId="urn:microsoft.com/office/officeart/2005/8/layout/vList2"/>
    <dgm:cxn modelId="{BD0CAE85-B93D-46FC-8228-E10C43C62FA5}" srcId="{A7B1A57D-1A01-46EC-A5C0-E372676AA3F2}" destId="{B281A6D7-3D17-4A28-84DD-66BB9C2F41ED}" srcOrd="0" destOrd="0" parTransId="{5AAE4784-076C-43E5-B353-99DAF7FFD29E}" sibTransId="{788382B1-03E7-4244-9DFB-B9F1E44411AC}"/>
    <dgm:cxn modelId="{C17D6892-E91D-41EA-BEB3-8132025C19EA}" srcId="{02BE5299-7C7B-4069-8307-0CCB15F2F380}" destId="{ECB7946F-1B62-46D0-8572-E61810670C25}" srcOrd="3" destOrd="0" parTransId="{A092C35A-A4FF-4DEB-803E-BF03E6B596CA}" sibTransId="{8666D55D-F76E-417C-A8AD-F437D3E34B8D}"/>
    <dgm:cxn modelId="{ABF2CDA3-7F16-41CE-B74C-B4E977CF7CCD}" type="presOf" srcId="{A698F58A-DB8F-4DD4-9CDF-6A65D20E17B5}" destId="{E4676DC8-AE67-44A5-82E0-66B6EDC3C4FE}" srcOrd="0" destOrd="0" presId="urn:microsoft.com/office/officeart/2005/8/layout/vList2"/>
    <dgm:cxn modelId="{F1303FC0-F034-470F-B5E6-0F5F28FC487B}" type="presOf" srcId="{5B381E3E-C2CE-4F7B-9019-D7CEB1D03B4F}" destId="{096529FD-89F8-4E30-9C4C-4ADA75B356B0}" srcOrd="0" destOrd="0" presId="urn:microsoft.com/office/officeart/2005/8/layout/vList2"/>
    <dgm:cxn modelId="{5A5B9AC0-69D9-4614-A81C-2492D7E1C161}" type="presOf" srcId="{A7B1A57D-1A01-46EC-A5C0-E372676AA3F2}" destId="{30992C32-78C3-453E-99A0-8F4E7A03BF51}" srcOrd="0" destOrd="0" presId="urn:microsoft.com/office/officeart/2005/8/layout/vList2"/>
    <dgm:cxn modelId="{738CEBCB-8BB8-481E-A790-1D72AAD45982}" type="presOf" srcId="{6966E1B4-DDE5-4542-BCCE-819DE5BD84AC}" destId="{096529FD-89F8-4E30-9C4C-4ADA75B356B0}" srcOrd="0" destOrd="2" presId="urn:microsoft.com/office/officeart/2005/8/layout/vList2"/>
    <dgm:cxn modelId="{3B4D3DD0-78A1-496F-9618-72A2E60C9EB9}" srcId="{C612BC1A-021E-4808-9169-64479E5BF719}" destId="{1BACD6BD-7FFD-438A-8642-9C058F30977E}" srcOrd="0" destOrd="0" parTransId="{CD0111D5-FD82-4CF8-A508-FC4E024051DA}" sibTransId="{9A1A469B-CDF1-44EE-B04A-10D11A1B6BA9}"/>
    <dgm:cxn modelId="{0D0996DA-900E-4D1A-BE7B-18E7695C97E9}" srcId="{ECB7946F-1B62-46D0-8572-E61810670C25}" destId="{C45E579D-2E9D-46A0-99A7-91AA96C7B79D}" srcOrd="2" destOrd="0" parTransId="{6388FFFC-B5D1-4D79-9EA7-E4C94F3D30BA}" sibTransId="{F33B6676-5E2A-452D-8A8A-B6FB9722323F}"/>
    <dgm:cxn modelId="{10139EDB-2D9A-4BC1-A522-5190B51FFF76}" srcId="{02BE5299-7C7B-4069-8307-0CCB15F2F380}" destId="{A7B1A57D-1A01-46EC-A5C0-E372676AA3F2}" srcOrd="0" destOrd="0" parTransId="{C9FDE8EF-DFA8-4A70-87AD-54C263FE696E}" sibTransId="{F1836163-A3DC-4593-93C2-92565E2C6F23}"/>
    <dgm:cxn modelId="{B65187DD-D4F7-46FC-AC23-51C055CA6E7A}" type="presOf" srcId="{8561A3CA-85F8-479D-8664-72E8942AE840}" destId="{AEB6095A-4C24-4687-85A4-6D1C62301001}" srcOrd="0" destOrd="1" presId="urn:microsoft.com/office/officeart/2005/8/layout/vList2"/>
    <dgm:cxn modelId="{A38B63EB-850C-44BC-AFE0-1657294B9BC9}" srcId="{ECB7946F-1B62-46D0-8572-E61810670C25}" destId="{C50CE5E5-4D10-48E3-99FA-1E8AE0B650FA}" srcOrd="0" destOrd="0" parTransId="{C2429832-8284-4022-8DED-A35E1137033B}" sibTransId="{A9A9CC7B-02C2-43C8-A070-1BD8E5DA05B4}"/>
    <dgm:cxn modelId="{625DBCF9-DD9E-408E-A8C8-DA1BDF9CBDDD}" type="presOf" srcId="{1BACD6BD-7FFD-438A-8642-9C058F30977E}" destId="{71C38F3A-EA0E-4AFC-BDCF-CB527C2F2ECB}" srcOrd="0" destOrd="0" presId="urn:microsoft.com/office/officeart/2005/8/layout/vList2"/>
    <dgm:cxn modelId="{B978B1B6-D946-4B55-9DF5-9D7B43AF0D85}" type="presParOf" srcId="{4513B28B-87DD-4491-9416-B01A770251E4}" destId="{30992C32-78C3-453E-99A0-8F4E7A03BF51}" srcOrd="0" destOrd="0" presId="urn:microsoft.com/office/officeart/2005/8/layout/vList2"/>
    <dgm:cxn modelId="{49856266-B811-4E7F-9C71-2EA23CDAD0D5}" type="presParOf" srcId="{4513B28B-87DD-4491-9416-B01A770251E4}" destId="{5C00321C-D881-445E-9F78-8F13A6D3C107}" srcOrd="1" destOrd="0" presId="urn:microsoft.com/office/officeart/2005/8/layout/vList2"/>
    <dgm:cxn modelId="{64D7C1F0-6419-423B-AFF4-36FBD738215D}" type="presParOf" srcId="{4513B28B-87DD-4491-9416-B01A770251E4}" destId="{E4676DC8-AE67-44A5-82E0-66B6EDC3C4FE}" srcOrd="2" destOrd="0" presId="urn:microsoft.com/office/officeart/2005/8/layout/vList2"/>
    <dgm:cxn modelId="{14D14D9C-B55D-4CB0-BE07-F772A555CE95}" type="presParOf" srcId="{4513B28B-87DD-4491-9416-B01A770251E4}" destId="{096529FD-89F8-4E30-9C4C-4ADA75B356B0}" srcOrd="3" destOrd="0" presId="urn:microsoft.com/office/officeart/2005/8/layout/vList2"/>
    <dgm:cxn modelId="{22A67175-A4D6-427F-9043-893C9A1811B3}" type="presParOf" srcId="{4513B28B-87DD-4491-9416-B01A770251E4}" destId="{D4AE17D3-FE67-46FA-8B96-A7F2AD18D6CC}" srcOrd="4" destOrd="0" presId="urn:microsoft.com/office/officeart/2005/8/layout/vList2"/>
    <dgm:cxn modelId="{9CEF6D63-BCBF-4AA8-8624-9B2C4185A0DB}" type="presParOf" srcId="{4513B28B-87DD-4491-9416-B01A770251E4}" destId="{71C38F3A-EA0E-4AFC-BDCF-CB527C2F2ECB}" srcOrd="5" destOrd="0" presId="urn:microsoft.com/office/officeart/2005/8/layout/vList2"/>
    <dgm:cxn modelId="{A8F30957-0ED2-4B9E-84AA-6249F0728423}" type="presParOf" srcId="{4513B28B-87DD-4491-9416-B01A770251E4}" destId="{FEDE5D51-D95F-4949-9B2A-8347BC099B0B}" srcOrd="6" destOrd="0" presId="urn:microsoft.com/office/officeart/2005/8/layout/vList2"/>
    <dgm:cxn modelId="{DC8FC3A2-7FEC-4BB1-AACD-A1ADA5672EC3}" type="presParOf" srcId="{4513B28B-87DD-4491-9416-B01A770251E4}" destId="{AEB6095A-4C24-4687-85A4-6D1C62301001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F6A7DF-B651-4120-BA30-53838EE1F4D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EC10A12-94CE-4CFB-8699-B9A83759B10D}">
      <dgm:prSet/>
      <dgm:spPr/>
      <dgm:t>
        <a:bodyPr/>
        <a:lstStyle/>
        <a:p>
          <a:r>
            <a:rPr lang="en-US"/>
            <a:t>Structural motivation: </a:t>
          </a:r>
        </a:p>
      </dgm:t>
    </dgm:pt>
    <dgm:pt modelId="{62F57CBD-8A86-4AFE-99C3-97C3C7DA406C}" type="parTrans" cxnId="{4D687E71-E6C5-45E5-8E57-521D0B352D71}">
      <dgm:prSet/>
      <dgm:spPr/>
      <dgm:t>
        <a:bodyPr/>
        <a:lstStyle/>
        <a:p>
          <a:endParaRPr lang="en-US"/>
        </a:p>
      </dgm:t>
    </dgm:pt>
    <dgm:pt modelId="{901E14AA-93E0-4512-BB47-5A96239B1AB0}" type="sibTrans" cxnId="{4D687E71-E6C5-45E5-8E57-521D0B352D71}">
      <dgm:prSet/>
      <dgm:spPr/>
      <dgm:t>
        <a:bodyPr/>
        <a:lstStyle/>
        <a:p>
          <a:endParaRPr lang="en-US"/>
        </a:p>
      </dgm:t>
    </dgm:pt>
    <dgm:pt modelId="{8B5A9BB0-320D-4543-887D-203E5DBB277A}">
      <dgm:prSet/>
      <dgm:spPr/>
      <dgm:t>
        <a:bodyPr/>
        <a:lstStyle/>
        <a:p>
          <a:r>
            <a:rPr lang="en-US" dirty="0"/>
            <a:t>Elicit and log stories of success, sharing with staff. </a:t>
          </a:r>
        </a:p>
      </dgm:t>
    </dgm:pt>
    <dgm:pt modelId="{CDF12420-6D86-4204-B01C-E04041B301F1}" type="parTrans" cxnId="{C4442E84-F4B4-4FB0-A708-B8BAC27D6305}">
      <dgm:prSet/>
      <dgm:spPr/>
      <dgm:t>
        <a:bodyPr/>
        <a:lstStyle/>
        <a:p>
          <a:endParaRPr lang="en-US"/>
        </a:p>
      </dgm:t>
    </dgm:pt>
    <dgm:pt modelId="{CF6FE886-DB2D-4469-A0A6-B4EE6E8D2CD7}" type="sibTrans" cxnId="{C4442E84-F4B4-4FB0-A708-B8BAC27D6305}">
      <dgm:prSet/>
      <dgm:spPr/>
      <dgm:t>
        <a:bodyPr/>
        <a:lstStyle/>
        <a:p>
          <a:endParaRPr lang="en-US"/>
        </a:p>
      </dgm:t>
    </dgm:pt>
    <dgm:pt modelId="{5843016A-D854-4036-B56B-50373D80D0DF}">
      <dgm:prSet/>
      <dgm:spPr/>
      <dgm:t>
        <a:bodyPr/>
        <a:lstStyle/>
        <a:p>
          <a:r>
            <a:rPr lang="en-US"/>
            <a:t>Accountability from directors. </a:t>
          </a:r>
        </a:p>
      </dgm:t>
    </dgm:pt>
    <dgm:pt modelId="{FD436BF7-402D-4B05-9987-C6A813F629EE}" type="parTrans" cxnId="{B42852BD-76FF-4743-8AB1-98992E7F02E2}">
      <dgm:prSet/>
      <dgm:spPr/>
      <dgm:t>
        <a:bodyPr/>
        <a:lstStyle/>
        <a:p>
          <a:endParaRPr lang="en-US"/>
        </a:p>
      </dgm:t>
    </dgm:pt>
    <dgm:pt modelId="{EEF6FE43-C94B-469E-BDB8-3B1191ACA010}" type="sibTrans" cxnId="{B42852BD-76FF-4743-8AB1-98992E7F02E2}">
      <dgm:prSet/>
      <dgm:spPr/>
      <dgm:t>
        <a:bodyPr/>
        <a:lstStyle/>
        <a:p>
          <a:endParaRPr lang="en-US"/>
        </a:p>
      </dgm:t>
    </dgm:pt>
    <dgm:pt modelId="{9E4F562D-A664-4997-8C76-5D4A738E76CA}">
      <dgm:prSet/>
      <dgm:spPr/>
      <dgm:t>
        <a:bodyPr/>
        <a:lstStyle/>
        <a:p>
          <a:r>
            <a:rPr lang="en-US"/>
            <a:t>Provide monthly utilization report. </a:t>
          </a:r>
        </a:p>
      </dgm:t>
    </dgm:pt>
    <dgm:pt modelId="{9E730199-12D1-4B3C-AD47-C84BE14CD04A}" type="parTrans" cxnId="{CFFB6032-BB34-4801-8631-EF4191DC2A33}">
      <dgm:prSet/>
      <dgm:spPr/>
      <dgm:t>
        <a:bodyPr/>
        <a:lstStyle/>
        <a:p>
          <a:endParaRPr lang="en-US"/>
        </a:p>
      </dgm:t>
    </dgm:pt>
    <dgm:pt modelId="{8F778FC2-8E7E-48E3-B22D-DC3E05844B95}" type="sibTrans" cxnId="{CFFB6032-BB34-4801-8631-EF4191DC2A33}">
      <dgm:prSet/>
      <dgm:spPr/>
      <dgm:t>
        <a:bodyPr/>
        <a:lstStyle/>
        <a:p>
          <a:endParaRPr lang="en-US"/>
        </a:p>
      </dgm:t>
    </dgm:pt>
    <dgm:pt modelId="{9DA0C4D6-911B-490C-8CD6-B691E878ECED}">
      <dgm:prSet/>
      <dgm:spPr/>
      <dgm:t>
        <a:bodyPr/>
        <a:lstStyle/>
        <a:p>
          <a:r>
            <a:rPr lang="en-US"/>
            <a:t>Encourage check-ins during division meetings to discuss metrics. </a:t>
          </a:r>
        </a:p>
      </dgm:t>
    </dgm:pt>
    <dgm:pt modelId="{F952B07E-39F9-4FB9-8128-5F23E7DC474A}" type="parTrans" cxnId="{92E6253C-46E9-4D53-B63D-EC9639E82888}">
      <dgm:prSet/>
      <dgm:spPr/>
      <dgm:t>
        <a:bodyPr/>
        <a:lstStyle/>
        <a:p>
          <a:endParaRPr lang="en-US"/>
        </a:p>
      </dgm:t>
    </dgm:pt>
    <dgm:pt modelId="{AAF15A9E-DCFC-427D-B53A-25CBD6BA26DE}" type="sibTrans" cxnId="{92E6253C-46E9-4D53-B63D-EC9639E82888}">
      <dgm:prSet/>
      <dgm:spPr/>
      <dgm:t>
        <a:bodyPr/>
        <a:lstStyle/>
        <a:p>
          <a:endParaRPr lang="en-US"/>
        </a:p>
      </dgm:t>
    </dgm:pt>
    <dgm:pt modelId="{6E1AD865-C347-4374-BCF2-4444EB3A251D}">
      <dgm:prSet/>
      <dgm:spPr/>
      <dgm:t>
        <a:bodyPr/>
        <a:lstStyle/>
        <a:p>
          <a:r>
            <a:rPr lang="en-US"/>
            <a:t>Structural Ability:</a:t>
          </a:r>
        </a:p>
      </dgm:t>
    </dgm:pt>
    <dgm:pt modelId="{890440A3-7AE9-42A4-9AD2-AD7C2A530E1E}" type="parTrans" cxnId="{E68FB8A9-6D68-4C63-A1D1-944855F350D7}">
      <dgm:prSet/>
      <dgm:spPr/>
      <dgm:t>
        <a:bodyPr/>
        <a:lstStyle/>
        <a:p>
          <a:endParaRPr lang="en-US"/>
        </a:p>
      </dgm:t>
    </dgm:pt>
    <dgm:pt modelId="{A3C6DE32-72D7-469A-AF57-24BF251FC348}" type="sibTrans" cxnId="{E68FB8A9-6D68-4C63-A1D1-944855F350D7}">
      <dgm:prSet/>
      <dgm:spPr/>
      <dgm:t>
        <a:bodyPr/>
        <a:lstStyle/>
        <a:p>
          <a:endParaRPr lang="en-US"/>
        </a:p>
      </dgm:t>
    </dgm:pt>
    <dgm:pt modelId="{FD3F6FEE-7C2B-45F6-94C4-432CE3CB56D1}">
      <dgm:prSet/>
      <dgm:spPr/>
      <dgm:t>
        <a:bodyPr/>
        <a:lstStyle/>
        <a:p>
          <a:r>
            <a:rPr lang="en-US"/>
            <a:t>Ease of use check. </a:t>
          </a:r>
        </a:p>
      </dgm:t>
    </dgm:pt>
    <dgm:pt modelId="{9D006BE9-1A2F-4C8E-9FE0-3B71A5A726BB}" type="parTrans" cxnId="{A015292F-C003-4490-8B41-23F6CF23B265}">
      <dgm:prSet/>
      <dgm:spPr/>
      <dgm:t>
        <a:bodyPr/>
        <a:lstStyle/>
        <a:p>
          <a:endParaRPr lang="en-US"/>
        </a:p>
      </dgm:t>
    </dgm:pt>
    <dgm:pt modelId="{83014885-0A35-45EA-A84E-46FF96853B56}" type="sibTrans" cxnId="{A015292F-C003-4490-8B41-23F6CF23B265}">
      <dgm:prSet/>
      <dgm:spPr/>
      <dgm:t>
        <a:bodyPr/>
        <a:lstStyle/>
        <a:p>
          <a:endParaRPr lang="en-US"/>
        </a:p>
      </dgm:t>
    </dgm:pt>
    <dgm:pt modelId="{E1CBDDB0-A35C-4681-8415-B463A7FC1176}">
      <dgm:prSet/>
      <dgm:spPr/>
      <dgm:t>
        <a:bodyPr/>
        <a:lstStyle/>
        <a:p>
          <a:r>
            <a:rPr lang="en-US"/>
            <a:t>Barriers reduction with IS. </a:t>
          </a:r>
        </a:p>
      </dgm:t>
    </dgm:pt>
    <dgm:pt modelId="{4A3ABB5E-0B93-4520-8DE3-CC22893C8C0F}" type="parTrans" cxnId="{5A91F788-2D30-41A8-B084-2308EBC26305}">
      <dgm:prSet/>
      <dgm:spPr/>
      <dgm:t>
        <a:bodyPr/>
        <a:lstStyle/>
        <a:p>
          <a:endParaRPr lang="en-US"/>
        </a:p>
      </dgm:t>
    </dgm:pt>
    <dgm:pt modelId="{4EBEF2AE-04EC-4D1F-8957-9347F6B3EDBA}" type="sibTrans" cxnId="{5A91F788-2D30-41A8-B084-2308EBC26305}">
      <dgm:prSet/>
      <dgm:spPr/>
      <dgm:t>
        <a:bodyPr/>
        <a:lstStyle/>
        <a:p>
          <a:endParaRPr lang="en-US"/>
        </a:p>
      </dgm:t>
    </dgm:pt>
    <dgm:pt modelId="{F61DE60A-F7CF-45FF-80D2-260F63CD39D4}">
      <dgm:prSet/>
      <dgm:spPr/>
      <dgm:t>
        <a:bodyPr/>
        <a:lstStyle/>
        <a:p>
          <a:r>
            <a:rPr lang="en-US"/>
            <a:t>Offer unlimited support time to directors and above. </a:t>
          </a:r>
        </a:p>
      </dgm:t>
    </dgm:pt>
    <dgm:pt modelId="{286DCAAD-3670-4B4D-97EF-143119CABD45}" type="parTrans" cxnId="{0D45BAC3-E141-416F-AB69-0FAB06EA4F93}">
      <dgm:prSet/>
      <dgm:spPr/>
      <dgm:t>
        <a:bodyPr/>
        <a:lstStyle/>
        <a:p>
          <a:endParaRPr lang="en-US"/>
        </a:p>
      </dgm:t>
    </dgm:pt>
    <dgm:pt modelId="{E159E6E5-5582-4B71-8A2C-CF5D4CB70DC9}" type="sibTrans" cxnId="{0D45BAC3-E141-416F-AB69-0FAB06EA4F93}">
      <dgm:prSet/>
      <dgm:spPr/>
      <dgm:t>
        <a:bodyPr/>
        <a:lstStyle/>
        <a:p>
          <a:endParaRPr lang="en-US"/>
        </a:p>
      </dgm:t>
    </dgm:pt>
    <dgm:pt modelId="{B939A5AE-E51D-4823-9F70-D120CD269E1B}" type="pres">
      <dgm:prSet presAssocID="{D4F6A7DF-B651-4120-BA30-53838EE1F4D3}" presName="linear" presStyleCnt="0">
        <dgm:presLayoutVars>
          <dgm:animLvl val="lvl"/>
          <dgm:resizeHandles val="exact"/>
        </dgm:presLayoutVars>
      </dgm:prSet>
      <dgm:spPr/>
    </dgm:pt>
    <dgm:pt modelId="{92F95C13-6DD9-453B-973D-521D238A2C34}" type="pres">
      <dgm:prSet presAssocID="{8EC10A12-94CE-4CFB-8699-B9A83759B10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3886B29-124B-474E-86A9-F7B0E2D4B5F4}" type="pres">
      <dgm:prSet presAssocID="{8EC10A12-94CE-4CFB-8699-B9A83759B10D}" presName="childText" presStyleLbl="revTx" presStyleIdx="0" presStyleCnt="2">
        <dgm:presLayoutVars>
          <dgm:bulletEnabled val="1"/>
        </dgm:presLayoutVars>
      </dgm:prSet>
      <dgm:spPr/>
    </dgm:pt>
    <dgm:pt modelId="{077E2BBE-89CA-4C93-9C2B-92E8E6FFF37B}" type="pres">
      <dgm:prSet presAssocID="{6E1AD865-C347-4374-BCF2-4444EB3A251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6EA4DF6-2ABF-44BB-B75D-EE9F5A6D17C8}" type="pres">
      <dgm:prSet presAssocID="{6E1AD865-C347-4374-BCF2-4444EB3A251D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47A5FC04-EDDC-44D2-AA1F-FFC64A4802ED}" type="presOf" srcId="{5843016A-D854-4036-B56B-50373D80D0DF}" destId="{D3886B29-124B-474E-86A9-F7B0E2D4B5F4}" srcOrd="0" destOrd="1" presId="urn:microsoft.com/office/officeart/2005/8/layout/vList2"/>
    <dgm:cxn modelId="{CA207529-6EA7-4541-BC7F-4D9C38AFB2BB}" type="presOf" srcId="{8EC10A12-94CE-4CFB-8699-B9A83759B10D}" destId="{92F95C13-6DD9-453B-973D-521D238A2C34}" srcOrd="0" destOrd="0" presId="urn:microsoft.com/office/officeart/2005/8/layout/vList2"/>
    <dgm:cxn modelId="{A015292F-C003-4490-8B41-23F6CF23B265}" srcId="{6E1AD865-C347-4374-BCF2-4444EB3A251D}" destId="{FD3F6FEE-7C2B-45F6-94C4-432CE3CB56D1}" srcOrd="0" destOrd="0" parTransId="{9D006BE9-1A2F-4C8E-9FE0-3B71A5A726BB}" sibTransId="{83014885-0A35-45EA-A84E-46FF96853B56}"/>
    <dgm:cxn modelId="{CFFB6032-BB34-4801-8631-EF4191DC2A33}" srcId="{8EC10A12-94CE-4CFB-8699-B9A83759B10D}" destId="{9E4F562D-A664-4997-8C76-5D4A738E76CA}" srcOrd="2" destOrd="0" parTransId="{9E730199-12D1-4B3C-AD47-C84BE14CD04A}" sibTransId="{8F778FC2-8E7E-48E3-B22D-DC3E05844B95}"/>
    <dgm:cxn modelId="{92E6253C-46E9-4D53-B63D-EC9639E82888}" srcId="{8EC10A12-94CE-4CFB-8699-B9A83759B10D}" destId="{9DA0C4D6-911B-490C-8CD6-B691E878ECED}" srcOrd="3" destOrd="0" parTransId="{F952B07E-39F9-4FB9-8128-5F23E7DC474A}" sibTransId="{AAF15A9E-DCFC-427D-B53A-25CBD6BA26DE}"/>
    <dgm:cxn modelId="{8A8FCC60-25BA-4D62-86E6-94F607B87EAE}" type="presOf" srcId="{8B5A9BB0-320D-4543-887D-203E5DBB277A}" destId="{D3886B29-124B-474E-86A9-F7B0E2D4B5F4}" srcOrd="0" destOrd="0" presId="urn:microsoft.com/office/officeart/2005/8/layout/vList2"/>
    <dgm:cxn modelId="{0EE19664-1656-4B62-BAB8-E67895814222}" type="presOf" srcId="{F61DE60A-F7CF-45FF-80D2-260F63CD39D4}" destId="{16EA4DF6-2ABF-44BB-B75D-EE9F5A6D17C8}" srcOrd="0" destOrd="2" presId="urn:microsoft.com/office/officeart/2005/8/layout/vList2"/>
    <dgm:cxn modelId="{74B35B48-E532-407A-A51F-3E305854EBF0}" type="presOf" srcId="{9DA0C4D6-911B-490C-8CD6-B691E878ECED}" destId="{D3886B29-124B-474E-86A9-F7B0E2D4B5F4}" srcOrd="0" destOrd="3" presId="urn:microsoft.com/office/officeart/2005/8/layout/vList2"/>
    <dgm:cxn modelId="{4D687E71-E6C5-45E5-8E57-521D0B352D71}" srcId="{D4F6A7DF-B651-4120-BA30-53838EE1F4D3}" destId="{8EC10A12-94CE-4CFB-8699-B9A83759B10D}" srcOrd="0" destOrd="0" parTransId="{62F57CBD-8A86-4AFE-99C3-97C3C7DA406C}" sibTransId="{901E14AA-93E0-4512-BB47-5A96239B1AB0}"/>
    <dgm:cxn modelId="{C4442E84-F4B4-4FB0-A708-B8BAC27D6305}" srcId="{8EC10A12-94CE-4CFB-8699-B9A83759B10D}" destId="{8B5A9BB0-320D-4543-887D-203E5DBB277A}" srcOrd="0" destOrd="0" parTransId="{CDF12420-6D86-4204-B01C-E04041B301F1}" sibTransId="{CF6FE886-DB2D-4469-A0A6-B4EE6E8D2CD7}"/>
    <dgm:cxn modelId="{5A91F788-2D30-41A8-B084-2308EBC26305}" srcId="{6E1AD865-C347-4374-BCF2-4444EB3A251D}" destId="{E1CBDDB0-A35C-4681-8415-B463A7FC1176}" srcOrd="1" destOrd="0" parTransId="{4A3ABB5E-0B93-4520-8DE3-CC22893C8C0F}" sibTransId="{4EBEF2AE-04EC-4D1F-8957-9347F6B3EDBA}"/>
    <dgm:cxn modelId="{55449F9C-2BEE-40FD-A83B-D5C7377A61D6}" type="presOf" srcId="{D4F6A7DF-B651-4120-BA30-53838EE1F4D3}" destId="{B939A5AE-E51D-4823-9F70-D120CD269E1B}" srcOrd="0" destOrd="0" presId="urn:microsoft.com/office/officeart/2005/8/layout/vList2"/>
    <dgm:cxn modelId="{D36B66A7-71C9-445A-B2F1-9F14B6CCA8A7}" type="presOf" srcId="{9E4F562D-A664-4997-8C76-5D4A738E76CA}" destId="{D3886B29-124B-474E-86A9-F7B0E2D4B5F4}" srcOrd="0" destOrd="2" presId="urn:microsoft.com/office/officeart/2005/8/layout/vList2"/>
    <dgm:cxn modelId="{E68FB8A9-6D68-4C63-A1D1-944855F350D7}" srcId="{D4F6A7DF-B651-4120-BA30-53838EE1F4D3}" destId="{6E1AD865-C347-4374-BCF2-4444EB3A251D}" srcOrd="1" destOrd="0" parTransId="{890440A3-7AE9-42A4-9AD2-AD7C2A530E1E}" sibTransId="{A3C6DE32-72D7-469A-AF57-24BF251FC348}"/>
    <dgm:cxn modelId="{83AA9CB9-428C-4CFE-8A42-F1C9CCD8558C}" type="presOf" srcId="{FD3F6FEE-7C2B-45F6-94C4-432CE3CB56D1}" destId="{16EA4DF6-2ABF-44BB-B75D-EE9F5A6D17C8}" srcOrd="0" destOrd="0" presId="urn:microsoft.com/office/officeart/2005/8/layout/vList2"/>
    <dgm:cxn modelId="{B42852BD-76FF-4743-8AB1-98992E7F02E2}" srcId="{8EC10A12-94CE-4CFB-8699-B9A83759B10D}" destId="{5843016A-D854-4036-B56B-50373D80D0DF}" srcOrd="1" destOrd="0" parTransId="{FD436BF7-402D-4B05-9987-C6A813F629EE}" sibTransId="{EEF6FE43-C94B-469E-BDB8-3B1191ACA010}"/>
    <dgm:cxn modelId="{7ADD82C0-54F3-47B7-9A83-CA1B21E04E87}" type="presOf" srcId="{6E1AD865-C347-4374-BCF2-4444EB3A251D}" destId="{077E2BBE-89CA-4C93-9C2B-92E8E6FFF37B}" srcOrd="0" destOrd="0" presId="urn:microsoft.com/office/officeart/2005/8/layout/vList2"/>
    <dgm:cxn modelId="{0D45BAC3-E141-416F-AB69-0FAB06EA4F93}" srcId="{6E1AD865-C347-4374-BCF2-4444EB3A251D}" destId="{F61DE60A-F7CF-45FF-80D2-260F63CD39D4}" srcOrd="2" destOrd="0" parTransId="{286DCAAD-3670-4B4D-97EF-143119CABD45}" sibTransId="{E159E6E5-5582-4B71-8A2C-CF5D4CB70DC9}"/>
    <dgm:cxn modelId="{475A60DE-3067-4C4C-8007-759415AB1929}" type="presOf" srcId="{E1CBDDB0-A35C-4681-8415-B463A7FC1176}" destId="{16EA4DF6-2ABF-44BB-B75D-EE9F5A6D17C8}" srcOrd="0" destOrd="1" presId="urn:microsoft.com/office/officeart/2005/8/layout/vList2"/>
    <dgm:cxn modelId="{E85FEDB0-D4C6-4DD9-8ADF-7B235859A710}" type="presParOf" srcId="{B939A5AE-E51D-4823-9F70-D120CD269E1B}" destId="{92F95C13-6DD9-453B-973D-521D238A2C34}" srcOrd="0" destOrd="0" presId="urn:microsoft.com/office/officeart/2005/8/layout/vList2"/>
    <dgm:cxn modelId="{5253DC0D-9073-4865-906A-029719D0F06C}" type="presParOf" srcId="{B939A5AE-E51D-4823-9F70-D120CD269E1B}" destId="{D3886B29-124B-474E-86A9-F7B0E2D4B5F4}" srcOrd="1" destOrd="0" presId="urn:microsoft.com/office/officeart/2005/8/layout/vList2"/>
    <dgm:cxn modelId="{E5998B34-F879-4E19-BDF9-3A273D518538}" type="presParOf" srcId="{B939A5AE-E51D-4823-9F70-D120CD269E1B}" destId="{077E2BBE-89CA-4C93-9C2B-92E8E6FFF37B}" srcOrd="2" destOrd="0" presId="urn:microsoft.com/office/officeart/2005/8/layout/vList2"/>
    <dgm:cxn modelId="{360E541C-DD98-4178-BD3A-D66036C8BE71}" type="presParOf" srcId="{B939A5AE-E51D-4823-9F70-D120CD269E1B}" destId="{16EA4DF6-2ABF-44BB-B75D-EE9F5A6D17C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E277AC-3613-496F-82BB-1C302738DDB5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6_2" csCatId="accent6" phldr="1"/>
      <dgm:spPr/>
      <dgm:t>
        <a:bodyPr/>
        <a:lstStyle/>
        <a:p>
          <a:endParaRPr lang="en-US"/>
        </a:p>
      </dgm:t>
    </dgm:pt>
    <dgm:pt modelId="{2A0EB829-2539-46B9-948A-31AAA22BFA3F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Training and Supervision Team brought into the Implementation Team</a:t>
          </a:r>
        </a:p>
      </dgm:t>
    </dgm:pt>
    <dgm:pt modelId="{35162073-5C48-4842-9A6B-98C157CFCF1B}" type="parTrans" cxnId="{EB1D53AE-6EA8-4C3C-9D0F-7EE7438C9983}">
      <dgm:prSet/>
      <dgm:spPr/>
      <dgm:t>
        <a:bodyPr/>
        <a:lstStyle/>
        <a:p>
          <a:endParaRPr lang="en-US"/>
        </a:p>
      </dgm:t>
    </dgm:pt>
    <dgm:pt modelId="{246C46D0-796D-495E-AEE4-A9CCCD7ADD8B}" type="sibTrans" cxnId="{EB1D53AE-6EA8-4C3C-9D0F-7EE7438C9983}">
      <dgm:prSet/>
      <dgm:spPr/>
      <dgm:t>
        <a:bodyPr/>
        <a:lstStyle/>
        <a:p>
          <a:endParaRPr lang="en-US"/>
        </a:p>
      </dgm:t>
    </dgm:pt>
    <dgm:pt modelId="{E542D461-7C7C-4929-A473-9850E687B1B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Created training materials for key usage tasks</a:t>
          </a:r>
        </a:p>
      </dgm:t>
    </dgm:pt>
    <dgm:pt modelId="{022EBD85-9D14-4A22-9627-9BB36936A72E}" type="parTrans" cxnId="{F16AB57D-D09E-466F-ACC5-C2CDA7C2B677}">
      <dgm:prSet/>
      <dgm:spPr/>
      <dgm:t>
        <a:bodyPr/>
        <a:lstStyle/>
        <a:p>
          <a:endParaRPr lang="en-US"/>
        </a:p>
      </dgm:t>
    </dgm:pt>
    <dgm:pt modelId="{BA66417E-04FD-4793-8EC7-E0F71157E554}" type="sibTrans" cxnId="{F16AB57D-D09E-466F-ACC5-C2CDA7C2B677}">
      <dgm:prSet/>
      <dgm:spPr/>
      <dgm:t>
        <a:bodyPr/>
        <a:lstStyle/>
        <a:p>
          <a:endParaRPr lang="en-US"/>
        </a:p>
      </dgm:t>
    </dgm:pt>
    <dgm:pt modelId="{DBB51B07-5F6E-4EDF-BF75-D883267DE726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Provide initial view of Power BI Dashboards at All Manager Meeting</a:t>
          </a:r>
        </a:p>
      </dgm:t>
    </dgm:pt>
    <dgm:pt modelId="{C3E06D35-271F-4606-BD66-2B5C492CE6E7}" type="parTrans" cxnId="{9C2F66EE-EB48-41CF-9DE1-974FC14569C0}">
      <dgm:prSet/>
      <dgm:spPr/>
      <dgm:t>
        <a:bodyPr/>
        <a:lstStyle/>
        <a:p>
          <a:endParaRPr lang="en-US"/>
        </a:p>
      </dgm:t>
    </dgm:pt>
    <dgm:pt modelId="{25AB1091-E6C1-44BD-8C14-2431C109A49D}" type="sibTrans" cxnId="{9C2F66EE-EB48-41CF-9DE1-974FC14569C0}">
      <dgm:prSet/>
      <dgm:spPr/>
      <dgm:t>
        <a:bodyPr/>
        <a:lstStyle/>
        <a:p>
          <a:endParaRPr lang="en-US"/>
        </a:p>
      </dgm:t>
    </dgm:pt>
    <dgm:pt modelId="{A21DF672-7B8E-45A1-AA6D-53189765B626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62970072-F7F7-4CB0-8106-2821F93059B7}" type="parTrans" cxnId="{E72878F2-814B-4E0D-ADD4-B004F98F1705}">
      <dgm:prSet/>
      <dgm:spPr/>
      <dgm:t>
        <a:bodyPr/>
        <a:lstStyle/>
        <a:p>
          <a:endParaRPr lang="en-US"/>
        </a:p>
      </dgm:t>
    </dgm:pt>
    <dgm:pt modelId="{48803273-CF8A-4EAE-8141-2871AD4CE8A9}" type="sibTrans" cxnId="{E72878F2-814B-4E0D-ADD4-B004F98F1705}">
      <dgm:prSet/>
      <dgm:spPr/>
      <dgm:t>
        <a:bodyPr/>
        <a:lstStyle/>
        <a:p>
          <a:endParaRPr lang="en-US"/>
        </a:p>
      </dgm:t>
    </dgm:pt>
    <dgm:pt modelId="{77081802-98C4-4CA3-B231-C59EB8AFF7E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Required that managers attend at least one live training opportunity (multiple offered at multiple sites, including webinar options) as well as individual training/coaching sessions upon request.</a:t>
          </a:r>
        </a:p>
      </dgm:t>
    </dgm:pt>
    <dgm:pt modelId="{8CE63407-296D-4EF7-862E-5FD9A33A089A}" type="parTrans" cxnId="{F9C83515-03C2-467A-A7A5-F4466BFEAD3C}">
      <dgm:prSet/>
      <dgm:spPr/>
      <dgm:t>
        <a:bodyPr/>
        <a:lstStyle/>
        <a:p>
          <a:endParaRPr lang="en-US"/>
        </a:p>
      </dgm:t>
    </dgm:pt>
    <dgm:pt modelId="{B1592AE8-682B-42AD-B0A8-AC5F018AAA47}" type="sibTrans" cxnId="{F9C83515-03C2-467A-A7A5-F4466BFEAD3C}">
      <dgm:prSet/>
      <dgm:spPr/>
      <dgm:t>
        <a:bodyPr/>
        <a:lstStyle/>
        <a:p>
          <a:endParaRPr lang="en-US"/>
        </a:p>
      </dgm:t>
    </dgm:pt>
    <dgm:pt modelId="{58C11394-DF41-4664-AB61-7C81633A588C}" type="pres">
      <dgm:prSet presAssocID="{46E277AC-3613-496F-82BB-1C302738DDB5}" presName="root" presStyleCnt="0">
        <dgm:presLayoutVars>
          <dgm:dir/>
          <dgm:resizeHandles val="exact"/>
        </dgm:presLayoutVars>
      </dgm:prSet>
      <dgm:spPr/>
    </dgm:pt>
    <dgm:pt modelId="{B0BA0C57-C857-491E-81B9-BEFD75E20E84}" type="pres">
      <dgm:prSet presAssocID="{2A0EB829-2539-46B9-948A-31AAA22BFA3F}" presName="compNode" presStyleCnt="0"/>
      <dgm:spPr/>
    </dgm:pt>
    <dgm:pt modelId="{49F206CA-0102-4726-9DDA-F5CD48E2546C}" type="pres">
      <dgm:prSet presAssocID="{2A0EB829-2539-46B9-948A-31AAA22BFA3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DE387FDB-5931-425E-9BBB-AD48AE53D577}" type="pres">
      <dgm:prSet presAssocID="{2A0EB829-2539-46B9-948A-31AAA22BFA3F}" presName="iconSpace" presStyleCnt="0"/>
      <dgm:spPr/>
    </dgm:pt>
    <dgm:pt modelId="{6B15E17A-BABC-4259-83B8-0854EA6B0567}" type="pres">
      <dgm:prSet presAssocID="{2A0EB829-2539-46B9-948A-31AAA22BFA3F}" presName="parTx" presStyleLbl="revTx" presStyleIdx="0" presStyleCnt="8">
        <dgm:presLayoutVars>
          <dgm:chMax val="0"/>
          <dgm:chPref val="0"/>
        </dgm:presLayoutVars>
      </dgm:prSet>
      <dgm:spPr/>
    </dgm:pt>
    <dgm:pt modelId="{A8E856BF-CC06-4ECF-B290-C7379E5B0A94}" type="pres">
      <dgm:prSet presAssocID="{2A0EB829-2539-46B9-948A-31AAA22BFA3F}" presName="txSpace" presStyleCnt="0"/>
      <dgm:spPr/>
    </dgm:pt>
    <dgm:pt modelId="{C6A4B4CF-CEEF-4F57-BB6F-06B132582B9B}" type="pres">
      <dgm:prSet presAssocID="{2A0EB829-2539-46B9-948A-31AAA22BFA3F}" presName="desTx" presStyleLbl="revTx" presStyleIdx="1" presStyleCnt="8">
        <dgm:presLayoutVars/>
      </dgm:prSet>
      <dgm:spPr/>
    </dgm:pt>
    <dgm:pt modelId="{3DE909A3-17B4-48F2-8A78-91DF83D4C240}" type="pres">
      <dgm:prSet presAssocID="{246C46D0-796D-495E-AEE4-A9CCCD7ADD8B}" presName="sibTrans" presStyleCnt="0"/>
      <dgm:spPr/>
    </dgm:pt>
    <dgm:pt modelId="{39BC9929-40C3-481E-9376-24AF1AF03352}" type="pres">
      <dgm:prSet presAssocID="{E542D461-7C7C-4929-A473-9850E687B1B7}" presName="compNode" presStyleCnt="0"/>
      <dgm:spPr/>
    </dgm:pt>
    <dgm:pt modelId="{47A5C8BB-EF98-46C5-81D7-D8E5B6129BFB}" type="pres">
      <dgm:prSet presAssocID="{E542D461-7C7C-4929-A473-9850E687B1B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E1E60601-9149-4A41-A198-F4C7875F059D}" type="pres">
      <dgm:prSet presAssocID="{E542D461-7C7C-4929-A473-9850E687B1B7}" presName="iconSpace" presStyleCnt="0"/>
      <dgm:spPr/>
    </dgm:pt>
    <dgm:pt modelId="{68FCFD30-84D0-43BC-A23E-D209F93DBA11}" type="pres">
      <dgm:prSet presAssocID="{E542D461-7C7C-4929-A473-9850E687B1B7}" presName="parTx" presStyleLbl="revTx" presStyleIdx="2" presStyleCnt="8">
        <dgm:presLayoutVars>
          <dgm:chMax val="0"/>
          <dgm:chPref val="0"/>
        </dgm:presLayoutVars>
      </dgm:prSet>
      <dgm:spPr/>
    </dgm:pt>
    <dgm:pt modelId="{825DBFED-4620-4FFB-A47A-3BEEA8D9042A}" type="pres">
      <dgm:prSet presAssocID="{E542D461-7C7C-4929-A473-9850E687B1B7}" presName="txSpace" presStyleCnt="0"/>
      <dgm:spPr/>
    </dgm:pt>
    <dgm:pt modelId="{A7D62BD1-EF43-4A7A-B676-F4D50869083C}" type="pres">
      <dgm:prSet presAssocID="{E542D461-7C7C-4929-A473-9850E687B1B7}" presName="desTx" presStyleLbl="revTx" presStyleIdx="3" presStyleCnt="8">
        <dgm:presLayoutVars/>
      </dgm:prSet>
      <dgm:spPr/>
    </dgm:pt>
    <dgm:pt modelId="{3872558A-C15D-4951-BDD0-CCD6E739C4D7}" type="pres">
      <dgm:prSet presAssocID="{BA66417E-04FD-4793-8EC7-E0F71157E554}" presName="sibTrans" presStyleCnt="0"/>
      <dgm:spPr/>
    </dgm:pt>
    <dgm:pt modelId="{5314387B-5611-49E3-886D-3D003E747660}" type="pres">
      <dgm:prSet presAssocID="{DBB51B07-5F6E-4EDF-BF75-D883267DE726}" presName="compNode" presStyleCnt="0"/>
      <dgm:spPr/>
    </dgm:pt>
    <dgm:pt modelId="{F0207276-3222-483C-B636-994C918077D7}" type="pres">
      <dgm:prSet presAssocID="{DBB51B07-5F6E-4EDF-BF75-D883267DE72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Bar Chart"/>
        </a:ext>
      </dgm:extLst>
    </dgm:pt>
    <dgm:pt modelId="{A514DED4-6EEB-4A7C-92F2-6BCFB60081AB}" type="pres">
      <dgm:prSet presAssocID="{DBB51B07-5F6E-4EDF-BF75-D883267DE726}" presName="iconSpace" presStyleCnt="0"/>
      <dgm:spPr/>
    </dgm:pt>
    <dgm:pt modelId="{909A0FE4-6BFA-45AB-BC63-816A7A1B7CB9}" type="pres">
      <dgm:prSet presAssocID="{DBB51B07-5F6E-4EDF-BF75-D883267DE726}" presName="parTx" presStyleLbl="revTx" presStyleIdx="4" presStyleCnt="8">
        <dgm:presLayoutVars>
          <dgm:chMax val="0"/>
          <dgm:chPref val="0"/>
        </dgm:presLayoutVars>
      </dgm:prSet>
      <dgm:spPr/>
    </dgm:pt>
    <dgm:pt modelId="{8C14E181-BFF2-4586-9851-D4E10A72EDC7}" type="pres">
      <dgm:prSet presAssocID="{DBB51B07-5F6E-4EDF-BF75-D883267DE726}" presName="txSpace" presStyleCnt="0"/>
      <dgm:spPr/>
    </dgm:pt>
    <dgm:pt modelId="{EA2F0F42-1A8E-498F-9338-6A104560FB82}" type="pres">
      <dgm:prSet presAssocID="{DBB51B07-5F6E-4EDF-BF75-D883267DE726}" presName="desTx" presStyleLbl="revTx" presStyleIdx="5" presStyleCnt="8">
        <dgm:presLayoutVars/>
      </dgm:prSet>
      <dgm:spPr/>
    </dgm:pt>
    <dgm:pt modelId="{B761A8D1-F22B-4F79-BB06-231E1FC49DAA}" type="pres">
      <dgm:prSet presAssocID="{25AB1091-E6C1-44BD-8C14-2431C109A49D}" presName="sibTrans" presStyleCnt="0"/>
      <dgm:spPr/>
    </dgm:pt>
    <dgm:pt modelId="{D217A4CC-5AB8-4305-86E8-2EDF67838E3A}" type="pres">
      <dgm:prSet presAssocID="{77081802-98C4-4CA3-B231-C59EB8AFF7EB}" presName="compNode" presStyleCnt="0"/>
      <dgm:spPr/>
    </dgm:pt>
    <dgm:pt modelId="{5849E70E-32E9-46CA-8609-F9C5590967D3}" type="pres">
      <dgm:prSet presAssocID="{77081802-98C4-4CA3-B231-C59EB8AFF7E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401F4E0D-0657-4368-95E0-A7238859B1C5}" type="pres">
      <dgm:prSet presAssocID="{77081802-98C4-4CA3-B231-C59EB8AFF7EB}" presName="iconSpace" presStyleCnt="0"/>
      <dgm:spPr/>
    </dgm:pt>
    <dgm:pt modelId="{341C0C2D-DA6E-499F-A415-852EB61FDB9A}" type="pres">
      <dgm:prSet presAssocID="{77081802-98C4-4CA3-B231-C59EB8AFF7EB}" presName="parTx" presStyleLbl="revTx" presStyleIdx="6" presStyleCnt="8">
        <dgm:presLayoutVars>
          <dgm:chMax val="0"/>
          <dgm:chPref val="0"/>
        </dgm:presLayoutVars>
      </dgm:prSet>
      <dgm:spPr/>
    </dgm:pt>
    <dgm:pt modelId="{67A36C1A-D202-4DE8-8D5E-BB1614097306}" type="pres">
      <dgm:prSet presAssocID="{77081802-98C4-4CA3-B231-C59EB8AFF7EB}" presName="txSpace" presStyleCnt="0"/>
      <dgm:spPr/>
    </dgm:pt>
    <dgm:pt modelId="{56741DAB-0B25-44B2-A052-759206F921BD}" type="pres">
      <dgm:prSet presAssocID="{77081802-98C4-4CA3-B231-C59EB8AFF7EB}" presName="desTx" presStyleLbl="revTx" presStyleIdx="7" presStyleCnt="8">
        <dgm:presLayoutVars/>
      </dgm:prSet>
      <dgm:spPr/>
    </dgm:pt>
  </dgm:ptLst>
  <dgm:cxnLst>
    <dgm:cxn modelId="{72DEC90A-C7BA-4FE4-B399-81FDA14C2346}" type="presOf" srcId="{DBB51B07-5F6E-4EDF-BF75-D883267DE726}" destId="{909A0FE4-6BFA-45AB-BC63-816A7A1B7CB9}" srcOrd="0" destOrd="0" presId="urn:microsoft.com/office/officeart/2018/2/layout/IconLabelDescriptionList"/>
    <dgm:cxn modelId="{F9C83515-03C2-467A-A7A5-F4466BFEAD3C}" srcId="{46E277AC-3613-496F-82BB-1C302738DDB5}" destId="{77081802-98C4-4CA3-B231-C59EB8AFF7EB}" srcOrd="3" destOrd="0" parTransId="{8CE63407-296D-4EF7-862E-5FD9A33A089A}" sibTransId="{B1592AE8-682B-42AD-B0A8-AC5F018AAA47}"/>
    <dgm:cxn modelId="{D1F14F16-0F01-449C-8B20-DBCEC2CE22A0}" type="presOf" srcId="{77081802-98C4-4CA3-B231-C59EB8AFF7EB}" destId="{341C0C2D-DA6E-499F-A415-852EB61FDB9A}" srcOrd="0" destOrd="0" presId="urn:microsoft.com/office/officeart/2018/2/layout/IconLabelDescriptionList"/>
    <dgm:cxn modelId="{C9142C34-84BB-42E6-A89F-9611D55C2EB8}" type="presOf" srcId="{46E277AC-3613-496F-82BB-1C302738DDB5}" destId="{58C11394-DF41-4664-AB61-7C81633A588C}" srcOrd="0" destOrd="0" presId="urn:microsoft.com/office/officeart/2018/2/layout/IconLabelDescriptionList"/>
    <dgm:cxn modelId="{27147B3E-86D2-4EFF-A5FB-CF720C048BDB}" type="presOf" srcId="{A21DF672-7B8E-45A1-AA6D-53189765B626}" destId="{EA2F0F42-1A8E-498F-9338-6A104560FB82}" srcOrd="0" destOrd="0" presId="urn:microsoft.com/office/officeart/2018/2/layout/IconLabelDescriptionList"/>
    <dgm:cxn modelId="{45FD734B-CAED-42D7-BB89-020D8A2FF0BF}" type="presOf" srcId="{E542D461-7C7C-4929-A473-9850E687B1B7}" destId="{68FCFD30-84D0-43BC-A23E-D209F93DBA11}" srcOrd="0" destOrd="0" presId="urn:microsoft.com/office/officeart/2018/2/layout/IconLabelDescriptionList"/>
    <dgm:cxn modelId="{F16AB57D-D09E-466F-ACC5-C2CDA7C2B677}" srcId="{46E277AC-3613-496F-82BB-1C302738DDB5}" destId="{E542D461-7C7C-4929-A473-9850E687B1B7}" srcOrd="1" destOrd="0" parTransId="{022EBD85-9D14-4A22-9627-9BB36936A72E}" sibTransId="{BA66417E-04FD-4793-8EC7-E0F71157E554}"/>
    <dgm:cxn modelId="{E9BE0B9C-A575-4084-B912-2BD27172340B}" type="presOf" srcId="{2A0EB829-2539-46B9-948A-31AAA22BFA3F}" destId="{6B15E17A-BABC-4259-83B8-0854EA6B0567}" srcOrd="0" destOrd="0" presId="urn:microsoft.com/office/officeart/2018/2/layout/IconLabelDescriptionList"/>
    <dgm:cxn modelId="{EB1D53AE-6EA8-4C3C-9D0F-7EE7438C9983}" srcId="{46E277AC-3613-496F-82BB-1C302738DDB5}" destId="{2A0EB829-2539-46B9-948A-31AAA22BFA3F}" srcOrd="0" destOrd="0" parTransId="{35162073-5C48-4842-9A6B-98C157CFCF1B}" sibTransId="{246C46D0-796D-495E-AEE4-A9CCCD7ADD8B}"/>
    <dgm:cxn modelId="{9C2F66EE-EB48-41CF-9DE1-974FC14569C0}" srcId="{46E277AC-3613-496F-82BB-1C302738DDB5}" destId="{DBB51B07-5F6E-4EDF-BF75-D883267DE726}" srcOrd="2" destOrd="0" parTransId="{C3E06D35-271F-4606-BD66-2B5C492CE6E7}" sibTransId="{25AB1091-E6C1-44BD-8C14-2431C109A49D}"/>
    <dgm:cxn modelId="{E72878F2-814B-4E0D-ADD4-B004F98F1705}" srcId="{DBB51B07-5F6E-4EDF-BF75-D883267DE726}" destId="{A21DF672-7B8E-45A1-AA6D-53189765B626}" srcOrd="0" destOrd="0" parTransId="{62970072-F7F7-4CB0-8106-2821F93059B7}" sibTransId="{48803273-CF8A-4EAE-8141-2871AD4CE8A9}"/>
    <dgm:cxn modelId="{39A06684-3B6D-4DEB-9220-7C1F59DB503E}" type="presParOf" srcId="{58C11394-DF41-4664-AB61-7C81633A588C}" destId="{B0BA0C57-C857-491E-81B9-BEFD75E20E84}" srcOrd="0" destOrd="0" presId="urn:microsoft.com/office/officeart/2018/2/layout/IconLabelDescriptionList"/>
    <dgm:cxn modelId="{3E502968-44DC-4A50-927A-007F5F9768D8}" type="presParOf" srcId="{B0BA0C57-C857-491E-81B9-BEFD75E20E84}" destId="{49F206CA-0102-4726-9DDA-F5CD48E2546C}" srcOrd="0" destOrd="0" presId="urn:microsoft.com/office/officeart/2018/2/layout/IconLabelDescriptionList"/>
    <dgm:cxn modelId="{DAE074F0-786D-426D-9FBF-370E97A280F2}" type="presParOf" srcId="{B0BA0C57-C857-491E-81B9-BEFD75E20E84}" destId="{DE387FDB-5931-425E-9BBB-AD48AE53D577}" srcOrd="1" destOrd="0" presId="urn:microsoft.com/office/officeart/2018/2/layout/IconLabelDescriptionList"/>
    <dgm:cxn modelId="{71CFB4C9-91E3-4916-950F-1BC1A2AC23F1}" type="presParOf" srcId="{B0BA0C57-C857-491E-81B9-BEFD75E20E84}" destId="{6B15E17A-BABC-4259-83B8-0854EA6B0567}" srcOrd="2" destOrd="0" presId="urn:microsoft.com/office/officeart/2018/2/layout/IconLabelDescriptionList"/>
    <dgm:cxn modelId="{8090F58F-58B0-4E9D-AE78-0DCF1852D1B1}" type="presParOf" srcId="{B0BA0C57-C857-491E-81B9-BEFD75E20E84}" destId="{A8E856BF-CC06-4ECF-B290-C7379E5B0A94}" srcOrd="3" destOrd="0" presId="urn:microsoft.com/office/officeart/2018/2/layout/IconLabelDescriptionList"/>
    <dgm:cxn modelId="{7810D1FF-3D84-47B1-8519-2E241AB119D5}" type="presParOf" srcId="{B0BA0C57-C857-491E-81B9-BEFD75E20E84}" destId="{C6A4B4CF-CEEF-4F57-BB6F-06B132582B9B}" srcOrd="4" destOrd="0" presId="urn:microsoft.com/office/officeart/2018/2/layout/IconLabelDescriptionList"/>
    <dgm:cxn modelId="{73F48434-8185-4843-B009-DD42A483697C}" type="presParOf" srcId="{58C11394-DF41-4664-AB61-7C81633A588C}" destId="{3DE909A3-17B4-48F2-8A78-91DF83D4C240}" srcOrd="1" destOrd="0" presId="urn:microsoft.com/office/officeart/2018/2/layout/IconLabelDescriptionList"/>
    <dgm:cxn modelId="{2044F3BF-65E7-43E1-ADD5-2490E860B904}" type="presParOf" srcId="{58C11394-DF41-4664-AB61-7C81633A588C}" destId="{39BC9929-40C3-481E-9376-24AF1AF03352}" srcOrd="2" destOrd="0" presId="urn:microsoft.com/office/officeart/2018/2/layout/IconLabelDescriptionList"/>
    <dgm:cxn modelId="{1DFE22AA-D182-4F4B-9C93-9E54086D6042}" type="presParOf" srcId="{39BC9929-40C3-481E-9376-24AF1AF03352}" destId="{47A5C8BB-EF98-46C5-81D7-D8E5B6129BFB}" srcOrd="0" destOrd="0" presId="urn:microsoft.com/office/officeart/2018/2/layout/IconLabelDescriptionList"/>
    <dgm:cxn modelId="{E00C292D-7DA6-4143-8A76-EA90E08C2369}" type="presParOf" srcId="{39BC9929-40C3-481E-9376-24AF1AF03352}" destId="{E1E60601-9149-4A41-A198-F4C7875F059D}" srcOrd="1" destOrd="0" presId="urn:microsoft.com/office/officeart/2018/2/layout/IconLabelDescriptionList"/>
    <dgm:cxn modelId="{58EC7759-70B2-42BE-9E92-C7868E69A45F}" type="presParOf" srcId="{39BC9929-40C3-481E-9376-24AF1AF03352}" destId="{68FCFD30-84D0-43BC-A23E-D209F93DBA11}" srcOrd="2" destOrd="0" presId="urn:microsoft.com/office/officeart/2018/2/layout/IconLabelDescriptionList"/>
    <dgm:cxn modelId="{25EA7DD2-5F23-4941-A2A1-169D37931CC9}" type="presParOf" srcId="{39BC9929-40C3-481E-9376-24AF1AF03352}" destId="{825DBFED-4620-4FFB-A47A-3BEEA8D9042A}" srcOrd="3" destOrd="0" presId="urn:microsoft.com/office/officeart/2018/2/layout/IconLabelDescriptionList"/>
    <dgm:cxn modelId="{47197A1F-2427-4E1E-97E9-3D5479FC91AE}" type="presParOf" srcId="{39BC9929-40C3-481E-9376-24AF1AF03352}" destId="{A7D62BD1-EF43-4A7A-B676-F4D50869083C}" srcOrd="4" destOrd="0" presId="urn:microsoft.com/office/officeart/2018/2/layout/IconLabelDescriptionList"/>
    <dgm:cxn modelId="{E0CB5213-5474-4027-AD72-D8A764893716}" type="presParOf" srcId="{58C11394-DF41-4664-AB61-7C81633A588C}" destId="{3872558A-C15D-4951-BDD0-CCD6E739C4D7}" srcOrd="3" destOrd="0" presId="urn:microsoft.com/office/officeart/2018/2/layout/IconLabelDescriptionList"/>
    <dgm:cxn modelId="{DC59CB6F-4B58-4D86-BF55-2170DAA70A5D}" type="presParOf" srcId="{58C11394-DF41-4664-AB61-7C81633A588C}" destId="{5314387B-5611-49E3-886D-3D003E747660}" srcOrd="4" destOrd="0" presId="urn:microsoft.com/office/officeart/2018/2/layout/IconLabelDescriptionList"/>
    <dgm:cxn modelId="{88602ED8-23C9-43AA-A1CE-B24CAC916D98}" type="presParOf" srcId="{5314387B-5611-49E3-886D-3D003E747660}" destId="{F0207276-3222-483C-B636-994C918077D7}" srcOrd="0" destOrd="0" presId="urn:microsoft.com/office/officeart/2018/2/layout/IconLabelDescriptionList"/>
    <dgm:cxn modelId="{74D3CF8C-2A72-4D0F-970D-A7306E3A71CB}" type="presParOf" srcId="{5314387B-5611-49E3-886D-3D003E747660}" destId="{A514DED4-6EEB-4A7C-92F2-6BCFB60081AB}" srcOrd="1" destOrd="0" presId="urn:microsoft.com/office/officeart/2018/2/layout/IconLabelDescriptionList"/>
    <dgm:cxn modelId="{24A8196D-2CA3-4ED0-84C3-5C8149658085}" type="presParOf" srcId="{5314387B-5611-49E3-886D-3D003E747660}" destId="{909A0FE4-6BFA-45AB-BC63-816A7A1B7CB9}" srcOrd="2" destOrd="0" presId="urn:microsoft.com/office/officeart/2018/2/layout/IconLabelDescriptionList"/>
    <dgm:cxn modelId="{6626027B-71B3-496A-8407-0AB7CDF316B9}" type="presParOf" srcId="{5314387B-5611-49E3-886D-3D003E747660}" destId="{8C14E181-BFF2-4586-9851-D4E10A72EDC7}" srcOrd="3" destOrd="0" presId="urn:microsoft.com/office/officeart/2018/2/layout/IconLabelDescriptionList"/>
    <dgm:cxn modelId="{AA048216-50FB-42BC-AF6D-38050F95A3BD}" type="presParOf" srcId="{5314387B-5611-49E3-886D-3D003E747660}" destId="{EA2F0F42-1A8E-498F-9338-6A104560FB82}" srcOrd="4" destOrd="0" presId="urn:microsoft.com/office/officeart/2018/2/layout/IconLabelDescriptionList"/>
    <dgm:cxn modelId="{48C4546C-FB89-4E29-A393-2F7F67C22C44}" type="presParOf" srcId="{58C11394-DF41-4664-AB61-7C81633A588C}" destId="{B761A8D1-F22B-4F79-BB06-231E1FC49DAA}" srcOrd="5" destOrd="0" presId="urn:microsoft.com/office/officeart/2018/2/layout/IconLabelDescriptionList"/>
    <dgm:cxn modelId="{F91626AD-8A02-431D-84F0-B17805F6F86C}" type="presParOf" srcId="{58C11394-DF41-4664-AB61-7C81633A588C}" destId="{D217A4CC-5AB8-4305-86E8-2EDF67838E3A}" srcOrd="6" destOrd="0" presId="urn:microsoft.com/office/officeart/2018/2/layout/IconLabelDescriptionList"/>
    <dgm:cxn modelId="{06AD95DE-5DAA-4F5F-BA62-AA5F277A87CF}" type="presParOf" srcId="{D217A4CC-5AB8-4305-86E8-2EDF67838E3A}" destId="{5849E70E-32E9-46CA-8609-F9C5590967D3}" srcOrd="0" destOrd="0" presId="urn:microsoft.com/office/officeart/2018/2/layout/IconLabelDescriptionList"/>
    <dgm:cxn modelId="{DF78C355-FB50-451C-A656-D2B9794DCD16}" type="presParOf" srcId="{D217A4CC-5AB8-4305-86E8-2EDF67838E3A}" destId="{401F4E0D-0657-4368-95E0-A7238859B1C5}" srcOrd="1" destOrd="0" presId="urn:microsoft.com/office/officeart/2018/2/layout/IconLabelDescriptionList"/>
    <dgm:cxn modelId="{819B5359-B8A3-47A1-9761-C12258FD6F5D}" type="presParOf" srcId="{D217A4CC-5AB8-4305-86E8-2EDF67838E3A}" destId="{341C0C2D-DA6E-499F-A415-852EB61FDB9A}" srcOrd="2" destOrd="0" presId="urn:microsoft.com/office/officeart/2018/2/layout/IconLabelDescriptionList"/>
    <dgm:cxn modelId="{D21DB1E6-00C0-4CDD-A344-B2D232473016}" type="presParOf" srcId="{D217A4CC-5AB8-4305-86E8-2EDF67838E3A}" destId="{67A36C1A-D202-4DE8-8D5E-BB1614097306}" srcOrd="3" destOrd="0" presId="urn:microsoft.com/office/officeart/2018/2/layout/IconLabelDescriptionList"/>
    <dgm:cxn modelId="{06AE40BD-5341-4D4E-BBAF-DCBAE961145E}" type="presParOf" srcId="{D217A4CC-5AB8-4305-86E8-2EDF67838E3A}" destId="{56741DAB-0B25-44B2-A052-759206F921BD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B8B487D-7373-49B6-8525-D00B385B973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A194BB7D-DA93-4DB1-AC70-29B08F44829D}">
      <dgm:prSet/>
      <dgm:spPr/>
      <dgm:t>
        <a:bodyPr/>
        <a:lstStyle/>
        <a:p>
          <a:r>
            <a:rPr lang="en-US"/>
            <a:t>Continued Publication of the Utilization Report</a:t>
          </a:r>
        </a:p>
      </dgm:t>
    </dgm:pt>
    <dgm:pt modelId="{7120FFAC-E254-4FB3-A0F4-2CF70EC9DF19}" type="parTrans" cxnId="{0A35D53A-8937-4453-9E26-2EDD4EBA05EC}">
      <dgm:prSet/>
      <dgm:spPr/>
      <dgm:t>
        <a:bodyPr/>
        <a:lstStyle/>
        <a:p>
          <a:endParaRPr lang="en-US"/>
        </a:p>
      </dgm:t>
    </dgm:pt>
    <dgm:pt modelId="{7184B1EB-3BE5-4100-9021-405FA20E470D}" type="sibTrans" cxnId="{0A35D53A-8937-4453-9E26-2EDD4EBA05EC}">
      <dgm:prSet/>
      <dgm:spPr/>
      <dgm:t>
        <a:bodyPr/>
        <a:lstStyle/>
        <a:p>
          <a:endParaRPr lang="en-US"/>
        </a:p>
      </dgm:t>
    </dgm:pt>
    <dgm:pt modelId="{80C440C1-5852-4029-818F-81FDD502EC15}">
      <dgm:prSet/>
      <dgm:spPr/>
      <dgm:t>
        <a:bodyPr/>
        <a:lstStyle/>
        <a:p>
          <a:r>
            <a:rPr lang="en-US"/>
            <a:t>Strategic Plan for FY20 contains the goal that through a variety of interventions, managers will become experts in utilization of Power BI such that they are able to make nimble business/clinical decisions utilizing data models.</a:t>
          </a:r>
        </a:p>
      </dgm:t>
    </dgm:pt>
    <dgm:pt modelId="{09B5F3AA-D71D-4936-9056-ED9EC87732D3}" type="parTrans" cxnId="{D57011BE-9DA0-429C-A9DF-25DFFAFDF9FF}">
      <dgm:prSet/>
      <dgm:spPr/>
      <dgm:t>
        <a:bodyPr/>
        <a:lstStyle/>
        <a:p>
          <a:endParaRPr lang="en-US"/>
        </a:p>
      </dgm:t>
    </dgm:pt>
    <dgm:pt modelId="{811F79EB-0024-48D7-9E78-A7A13B73261D}" type="sibTrans" cxnId="{D57011BE-9DA0-429C-A9DF-25DFFAFDF9FF}">
      <dgm:prSet/>
      <dgm:spPr/>
      <dgm:t>
        <a:bodyPr/>
        <a:lstStyle/>
        <a:p>
          <a:endParaRPr lang="en-US"/>
        </a:p>
      </dgm:t>
    </dgm:pt>
    <dgm:pt modelId="{EA0FF9DE-CAF4-4B15-9715-4FFB9787F0ED}">
      <dgm:prSet/>
      <dgm:spPr/>
      <dgm:t>
        <a:bodyPr/>
        <a:lstStyle/>
        <a:p>
          <a:r>
            <a:rPr lang="en-US"/>
            <a:t>Focused dashboards created for critical management decision making.</a:t>
          </a:r>
        </a:p>
      </dgm:t>
    </dgm:pt>
    <dgm:pt modelId="{A51CC158-2144-4C1C-A037-E5116C766A3E}" type="parTrans" cxnId="{C6C3C347-7995-4C76-82BB-47AA28BED3EF}">
      <dgm:prSet/>
      <dgm:spPr/>
      <dgm:t>
        <a:bodyPr/>
        <a:lstStyle/>
        <a:p>
          <a:endParaRPr lang="en-US"/>
        </a:p>
      </dgm:t>
    </dgm:pt>
    <dgm:pt modelId="{D03BFF2F-D9A9-4E84-840D-5DC6199F3E27}" type="sibTrans" cxnId="{C6C3C347-7995-4C76-82BB-47AA28BED3EF}">
      <dgm:prSet/>
      <dgm:spPr/>
      <dgm:t>
        <a:bodyPr/>
        <a:lstStyle/>
        <a:p>
          <a:endParaRPr lang="en-US"/>
        </a:p>
      </dgm:t>
    </dgm:pt>
    <dgm:pt modelId="{0C8B2030-6FA8-41F3-BF67-8D0545FBAE9C}">
      <dgm:prSet/>
      <dgm:spPr/>
      <dgm:t>
        <a:bodyPr/>
        <a:lstStyle/>
        <a:p>
          <a:r>
            <a:rPr lang="en-US"/>
            <a:t>Creating internal benchmarks and targets for performance on internal KPIs.</a:t>
          </a:r>
        </a:p>
      </dgm:t>
    </dgm:pt>
    <dgm:pt modelId="{D42C1E53-6D70-4222-A350-A6929F38CBF0}" type="parTrans" cxnId="{EC645DB1-053F-4C71-A252-30A5F926C904}">
      <dgm:prSet/>
      <dgm:spPr/>
      <dgm:t>
        <a:bodyPr/>
        <a:lstStyle/>
        <a:p>
          <a:endParaRPr lang="en-US"/>
        </a:p>
      </dgm:t>
    </dgm:pt>
    <dgm:pt modelId="{2109CDD3-520F-4C85-B5F1-75011951BC34}" type="sibTrans" cxnId="{EC645DB1-053F-4C71-A252-30A5F926C904}">
      <dgm:prSet/>
      <dgm:spPr/>
      <dgm:t>
        <a:bodyPr/>
        <a:lstStyle/>
        <a:p>
          <a:endParaRPr lang="en-US"/>
        </a:p>
      </dgm:t>
    </dgm:pt>
    <dgm:pt modelId="{62BB1312-C253-414E-9AEE-87D1A7A3AE6A}" type="pres">
      <dgm:prSet presAssocID="{EB8B487D-7373-49B6-8525-D00B385B973E}" presName="root" presStyleCnt="0">
        <dgm:presLayoutVars>
          <dgm:dir/>
          <dgm:resizeHandles val="exact"/>
        </dgm:presLayoutVars>
      </dgm:prSet>
      <dgm:spPr/>
    </dgm:pt>
    <dgm:pt modelId="{0B68FAFC-6779-44CA-83E1-5C2340AA245D}" type="pres">
      <dgm:prSet presAssocID="{A194BB7D-DA93-4DB1-AC70-29B08F44829D}" presName="compNode" presStyleCnt="0"/>
      <dgm:spPr/>
    </dgm:pt>
    <dgm:pt modelId="{DD07C4C2-10D2-423A-928E-DEB00AF167ED}" type="pres">
      <dgm:prSet presAssocID="{A194BB7D-DA93-4DB1-AC70-29B08F44829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D7352632-4CBA-4C42-92C4-8335E34005A8}" type="pres">
      <dgm:prSet presAssocID="{A194BB7D-DA93-4DB1-AC70-29B08F44829D}" presName="spaceRect" presStyleCnt="0"/>
      <dgm:spPr/>
    </dgm:pt>
    <dgm:pt modelId="{FA489F20-8C57-4865-AEFB-505F8E15F467}" type="pres">
      <dgm:prSet presAssocID="{A194BB7D-DA93-4DB1-AC70-29B08F44829D}" presName="textRect" presStyleLbl="revTx" presStyleIdx="0" presStyleCnt="4">
        <dgm:presLayoutVars>
          <dgm:chMax val="1"/>
          <dgm:chPref val="1"/>
        </dgm:presLayoutVars>
      </dgm:prSet>
      <dgm:spPr/>
    </dgm:pt>
    <dgm:pt modelId="{8AECD391-AFEE-4883-8A07-37602236A31C}" type="pres">
      <dgm:prSet presAssocID="{7184B1EB-3BE5-4100-9021-405FA20E470D}" presName="sibTrans" presStyleCnt="0"/>
      <dgm:spPr/>
    </dgm:pt>
    <dgm:pt modelId="{7FFBFFFF-645E-4D45-ABB5-CED685DF2D22}" type="pres">
      <dgm:prSet presAssocID="{80C440C1-5852-4029-818F-81FDD502EC15}" presName="compNode" presStyleCnt="0"/>
      <dgm:spPr/>
    </dgm:pt>
    <dgm:pt modelId="{CCC0C95D-3166-4C9C-BF3E-6D55963E4B47}" type="pres">
      <dgm:prSet presAssocID="{80C440C1-5852-4029-818F-81FDD502EC1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D8D04250-C057-413B-9AE8-F4A7B9BDB429}" type="pres">
      <dgm:prSet presAssocID="{80C440C1-5852-4029-818F-81FDD502EC15}" presName="spaceRect" presStyleCnt="0"/>
      <dgm:spPr/>
    </dgm:pt>
    <dgm:pt modelId="{2C4374D4-534B-40A8-BB06-2CC25BD84940}" type="pres">
      <dgm:prSet presAssocID="{80C440C1-5852-4029-818F-81FDD502EC15}" presName="textRect" presStyleLbl="revTx" presStyleIdx="1" presStyleCnt="4">
        <dgm:presLayoutVars>
          <dgm:chMax val="1"/>
          <dgm:chPref val="1"/>
        </dgm:presLayoutVars>
      </dgm:prSet>
      <dgm:spPr/>
    </dgm:pt>
    <dgm:pt modelId="{243E6C49-0D23-4C83-906D-55E81FE09064}" type="pres">
      <dgm:prSet presAssocID="{811F79EB-0024-48D7-9E78-A7A13B73261D}" presName="sibTrans" presStyleCnt="0"/>
      <dgm:spPr/>
    </dgm:pt>
    <dgm:pt modelId="{8C453EF2-64A4-47AD-B59F-7E7ADD88C21E}" type="pres">
      <dgm:prSet presAssocID="{EA0FF9DE-CAF4-4B15-9715-4FFB9787F0ED}" presName="compNode" presStyleCnt="0"/>
      <dgm:spPr/>
    </dgm:pt>
    <dgm:pt modelId="{98116AC3-B519-4172-8B7B-1F66387617B2}" type="pres">
      <dgm:prSet presAssocID="{EA0FF9DE-CAF4-4B15-9715-4FFB9787F0E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5EFCA0AF-CCBC-478A-B0E2-4E64B497469C}" type="pres">
      <dgm:prSet presAssocID="{EA0FF9DE-CAF4-4B15-9715-4FFB9787F0ED}" presName="spaceRect" presStyleCnt="0"/>
      <dgm:spPr/>
    </dgm:pt>
    <dgm:pt modelId="{288A47F4-ADD7-4D63-B1C9-DF8C76AD37CE}" type="pres">
      <dgm:prSet presAssocID="{EA0FF9DE-CAF4-4B15-9715-4FFB9787F0ED}" presName="textRect" presStyleLbl="revTx" presStyleIdx="2" presStyleCnt="4">
        <dgm:presLayoutVars>
          <dgm:chMax val="1"/>
          <dgm:chPref val="1"/>
        </dgm:presLayoutVars>
      </dgm:prSet>
      <dgm:spPr/>
    </dgm:pt>
    <dgm:pt modelId="{0A04A669-C1B9-4C66-9EA9-3FD6732C7AFF}" type="pres">
      <dgm:prSet presAssocID="{D03BFF2F-D9A9-4E84-840D-5DC6199F3E27}" presName="sibTrans" presStyleCnt="0"/>
      <dgm:spPr/>
    </dgm:pt>
    <dgm:pt modelId="{DC0C37D3-B6B0-4235-AA08-8F7A57C73CD5}" type="pres">
      <dgm:prSet presAssocID="{0C8B2030-6FA8-41F3-BF67-8D0545FBAE9C}" presName="compNode" presStyleCnt="0"/>
      <dgm:spPr/>
    </dgm:pt>
    <dgm:pt modelId="{A43F7769-981C-4A80-8984-1B36E4B09F7B}" type="pres">
      <dgm:prSet presAssocID="{0C8B2030-6FA8-41F3-BF67-8D0545FBAE9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932F62B7-1569-4CCB-A6D0-AD145696383D}" type="pres">
      <dgm:prSet presAssocID="{0C8B2030-6FA8-41F3-BF67-8D0545FBAE9C}" presName="spaceRect" presStyleCnt="0"/>
      <dgm:spPr/>
    </dgm:pt>
    <dgm:pt modelId="{4E370E34-14AC-49E5-A31B-A068FCF03852}" type="pres">
      <dgm:prSet presAssocID="{0C8B2030-6FA8-41F3-BF67-8D0545FBAE9C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02F2E108-405A-476A-9944-41B8C967EDF2}" type="presOf" srcId="{0C8B2030-6FA8-41F3-BF67-8D0545FBAE9C}" destId="{4E370E34-14AC-49E5-A31B-A068FCF03852}" srcOrd="0" destOrd="0" presId="urn:microsoft.com/office/officeart/2018/2/layout/IconLabelList"/>
    <dgm:cxn modelId="{E0D9421C-6663-4179-BC0B-E63AAA192C96}" type="presOf" srcId="{80C440C1-5852-4029-818F-81FDD502EC15}" destId="{2C4374D4-534B-40A8-BB06-2CC25BD84940}" srcOrd="0" destOrd="0" presId="urn:microsoft.com/office/officeart/2018/2/layout/IconLabelList"/>
    <dgm:cxn modelId="{7F16822D-2692-4748-9417-3AE2546C8376}" type="presOf" srcId="{EA0FF9DE-CAF4-4B15-9715-4FFB9787F0ED}" destId="{288A47F4-ADD7-4D63-B1C9-DF8C76AD37CE}" srcOrd="0" destOrd="0" presId="urn:microsoft.com/office/officeart/2018/2/layout/IconLabelList"/>
    <dgm:cxn modelId="{822C4932-56CB-4C26-8F5B-C8CD524D8DC1}" type="presOf" srcId="{A194BB7D-DA93-4DB1-AC70-29B08F44829D}" destId="{FA489F20-8C57-4865-AEFB-505F8E15F467}" srcOrd="0" destOrd="0" presId="urn:microsoft.com/office/officeart/2018/2/layout/IconLabelList"/>
    <dgm:cxn modelId="{0A35D53A-8937-4453-9E26-2EDD4EBA05EC}" srcId="{EB8B487D-7373-49B6-8525-D00B385B973E}" destId="{A194BB7D-DA93-4DB1-AC70-29B08F44829D}" srcOrd="0" destOrd="0" parTransId="{7120FFAC-E254-4FB3-A0F4-2CF70EC9DF19}" sibTransId="{7184B1EB-3BE5-4100-9021-405FA20E470D}"/>
    <dgm:cxn modelId="{D0131F61-7FE7-436F-A473-17D89A369064}" type="presOf" srcId="{EB8B487D-7373-49B6-8525-D00B385B973E}" destId="{62BB1312-C253-414E-9AEE-87D1A7A3AE6A}" srcOrd="0" destOrd="0" presId="urn:microsoft.com/office/officeart/2018/2/layout/IconLabelList"/>
    <dgm:cxn modelId="{C6C3C347-7995-4C76-82BB-47AA28BED3EF}" srcId="{EB8B487D-7373-49B6-8525-D00B385B973E}" destId="{EA0FF9DE-CAF4-4B15-9715-4FFB9787F0ED}" srcOrd="2" destOrd="0" parTransId="{A51CC158-2144-4C1C-A037-E5116C766A3E}" sibTransId="{D03BFF2F-D9A9-4E84-840D-5DC6199F3E27}"/>
    <dgm:cxn modelId="{EC645DB1-053F-4C71-A252-30A5F926C904}" srcId="{EB8B487D-7373-49B6-8525-D00B385B973E}" destId="{0C8B2030-6FA8-41F3-BF67-8D0545FBAE9C}" srcOrd="3" destOrd="0" parTransId="{D42C1E53-6D70-4222-A350-A6929F38CBF0}" sibTransId="{2109CDD3-520F-4C85-B5F1-75011951BC34}"/>
    <dgm:cxn modelId="{D57011BE-9DA0-429C-A9DF-25DFFAFDF9FF}" srcId="{EB8B487D-7373-49B6-8525-D00B385B973E}" destId="{80C440C1-5852-4029-818F-81FDD502EC15}" srcOrd="1" destOrd="0" parTransId="{09B5F3AA-D71D-4936-9056-ED9EC87732D3}" sibTransId="{811F79EB-0024-48D7-9E78-A7A13B73261D}"/>
    <dgm:cxn modelId="{C0C56E25-3C2A-494B-9C82-F493983E6C1A}" type="presParOf" srcId="{62BB1312-C253-414E-9AEE-87D1A7A3AE6A}" destId="{0B68FAFC-6779-44CA-83E1-5C2340AA245D}" srcOrd="0" destOrd="0" presId="urn:microsoft.com/office/officeart/2018/2/layout/IconLabelList"/>
    <dgm:cxn modelId="{58AAB0BC-0424-4AFD-89D6-2071179399C5}" type="presParOf" srcId="{0B68FAFC-6779-44CA-83E1-5C2340AA245D}" destId="{DD07C4C2-10D2-423A-928E-DEB00AF167ED}" srcOrd="0" destOrd="0" presId="urn:microsoft.com/office/officeart/2018/2/layout/IconLabelList"/>
    <dgm:cxn modelId="{1F0F202B-A85E-45BE-85F8-538CA30DC67B}" type="presParOf" srcId="{0B68FAFC-6779-44CA-83E1-5C2340AA245D}" destId="{D7352632-4CBA-4C42-92C4-8335E34005A8}" srcOrd="1" destOrd="0" presId="urn:microsoft.com/office/officeart/2018/2/layout/IconLabelList"/>
    <dgm:cxn modelId="{94A58281-8EA9-473C-81F8-25ADC3D2FEE1}" type="presParOf" srcId="{0B68FAFC-6779-44CA-83E1-5C2340AA245D}" destId="{FA489F20-8C57-4865-AEFB-505F8E15F467}" srcOrd="2" destOrd="0" presId="urn:microsoft.com/office/officeart/2018/2/layout/IconLabelList"/>
    <dgm:cxn modelId="{005FB84A-22F4-4CE5-90D0-2032431D976E}" type="presParOf" srcId="{62BB1312-C253-414E-9AEE-87D1A7A3AE6A}" destId="{8AECD391-AFEE-4883-8A07-37602236A31C}" srcOrd="1" destOrd="0" presId="urn:microsoft.com/office/officeart/2018/2/layout/IconLabelList"/>
    <dgm:cxn modelId="{5306E2F1-A9F0-4EA1-87DC-C6176C0A08E0}" type="presParOf" srcId="{62BB1312-C253-414E-9AEE-87D1A7A3AE6A}" destId="{7FFBFFFF-645E-4D45-ABB5-CED685DF2D22}" srcOrd="2" destOrd="0" presId="urn:microsoft.com/office/officeart/2018/2/layout/IconLabelList"/>
    <dgm:cxn modelId="{36DC2BCA-80C4-4FAE-B047-AF23330E02DC}" type="presParOf" srcId="{7FFBFFFF-645E-4D45-ABB5-CED685DF2D22}" destId="{CCC0C95D-3166-4C9C-BF3E-6D55963E4B47}" srcOrd="0" destOrd="0" presId="urn:microsoft.com/office/officeart/2018/2/layout/IconLabelList"/>
    <dgm:cxn modelId="{E18D17F1-54A3-4B13-94EC-F3F8265F62E5}" type="presParOf" srcId="{7FFBFFFF-645E-4D45-ABB5-CED685DF2D22}" destId="{D8D04250-C057-413B-9AE8-F4A7B9BDB429}" srcOrd="1" destOrd="0" presId="urn:microsoft.com/office/officeart/2018/2/layout/IconLabelList"/>
    <dgm:cxn modelId="{D6F5CB08-2245-48B5-BC3E-1AC32362C07B}" type="presParOf" srcId="{7FFBFFFF-645E-4D45-ABB5-CED685DF2D22}" destId="{2C4374D4-534B-40A8-BB06-2CC25BD84940}" srcOrd="2" destOrd="0" presId="urn:microsoft.com/office/officeart/2018/2/layout/IconLabelList"/>
    <dgm:cxn modelId="{336091E5-6D32-4719-9911-5643AAD2F536}" type="presParOf" srcId="{62BB1312-C253-414E-9AEE-87D1A7A3AE6A}" destId="{243E6C49-0D23-4C83-906D-55E81FE09064}" srcOrd="3" destOrd="0" presId="urn:microsoft.com/office/officeart/2018/2/layout/IconLabelList"/>
    <dgm:cxn modelId="{4374E64B-0BDD-4ADE-8F1B-E4ED479646B8}" type="presParOf" srcId="{62BB1312-C253-414E-9AEE-87D1A7A3AE6A}" destId="{8C453EF2-64A4-47AD-B59F-7E7ADD88C21E}" srcOrd="4" destOrd="0" presId="urn:microsoft.com/office/officeart/2018/2/layout/IconLabelList"/>
    <dgm:cxn modelId="{93BAB883-F257-4E1E-A238-8C748C0F286D}" type="presParOf" srcId="{8C453EF2-64A4-47AD-B59F-7E7ADD88C21E}" destId="{98116AC3-B519-4172-8B7B-1F66387617B2}" srcOrd="0" destOrd="0" presId="urn:microsoft.com/office/officeart/2018/2/layout/IconLabelList"/>
    <dgm:cxn modelId="{2716BF99-3A02-481B-B782-317D1CB47D5D}" type="presParOf" srcId="{8C453EF2-64A4-47AD-B59F-7E7ADD88C21E}" destId="{5EFCA0AF-CCBC-478A-B0E2-4E64B497469C}" srcOrd="1" destOrd="0" presId="urn:microsoft.com/office/officeart/2018/2/layout/IconLabelList"/>
    <dgm:cxn modelId="{1DDF77CA-D749-440A-A0EB-BCF70AB537CD}" type="presParOf" srcId="{8C453EF2-64A4-47AD-B59F-7E7ADD88C21E}" destId="{288A47F4-ADD7-4D63-B1C9-DF8C76AD37CE}" srcOrd="2" destOrd="0" presId="urn:microsoft.com/office/officeart/2018/2/layout/IconLabelList"/>
    <dgm:cxn modelId="{66DECFB8-FB21-4FB7-A413-24CC8C07C087}" type="presParOf" srcId="{62BB1312-C253-414E-9AEE-87D1A7A3AE6A}" destId="{0A04A669-C1B9-4C66-9EA9-3FD6732C7AFF}" srcOrd="5" destOrd="0" presId="urn:microsoft.com/office/officeart/2018/2/layout/IconLabelList"/>
    <dgm:cxn modelId="{BC3893BA-37A6-492F-9E68-6235901945B5}" type="presParOf" srcId="{62BB1312-C253-414E-9AEE-87D1A7A3AE6A}" destId="{DC0C37D3-B6B0-4235-AA08-8F7A57C73CD5}" srcOrd="6" destOrd="0" presId="urn:microsoft.com/office/officeart/2018/2/layout/IconLabelList"/>
    <dgm:cxn modelId="{74C7F4C2-1B70-46F6-B452-BFA36AFFABA9}" type="presParOf" srcId="{DC0C37D3-B6B0-4235-AA08-8F7A57C73CD5}" destId="{A43F7769-981C-4A80-8984-1B36E4B09F7B}" srcOrd="0" destOrd="0" presId="urn:microsoft.com/office/officeart/2018/2/layout/IconLabelList"/>
    <dgm:cxn modelId="{0FA1A682-E6CC-403A-A6BE-FFFDFB2C9743}" type="presParOf" srcId="{DC0C37D3-B6B0-4235-AA08-8F7A57C73CD5}" destId="{932F62B7-1569-4CCB-A6D0-AD145696383D}" srcOrd="1" destOrd="0" presId="urn:microsoft.com/office/officeart/2018/2/layout/IconLabelList"/>
    <dgm:cxn modelId="{1288323B-234F-46F5-9ED7-9E739DB46A24}" type="presParOf" srcId="{DC0C37D3-B6B0-4235-AA08-8F7A57C73CD5}" destId="{4E370E34-14AC-49E5-A31B-A068FCF03852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EFE29C-864F-4C3D-9CEA-9BDE59A1B0D1}">
      <dsp:nvSpPr>
        <dsp:cNvPr id="0" name=""/>
        <dsp:cNvSpPr/>
      </dsp:nvSpPr>
      <dsp:spPr>
        <a:xfrm>
          <a:off x="2353" y="279006"/>
          <a:ext cx="2191344" cy="657403"/>
        </a:xfrm>
        <a:prstGeom prst="chevron">
          <a:avLst>
            <a:gd name="adj" fmla="val 3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171" tIns="81171" rIns="81171" bIns="81171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Phase I</a:t>
          </a:r>
        </a:p>
      </dsp:txBody>
      <dsp:txXfrm>
        <a:off x="199574" y="279006"/>
        <a:ext cx="1796902" cy="657403"/>
      </dsp:txXfrm>
    </dsp:sp>
    <dsp:sp modelId="{379DC09D-DE04-4A8E-8D8B-91CA39344534}">
      <dsp:nvSpPr>
        <dsp:cNvPr id="0" name=""/>
        <dsp:cNvSpPr/>
      </dsp:nvSpPr>
      <dsp:spPr>
        <a:xfrm>
          <a:off x="2353" y="936409"/>
          <a:ext cx="1994123" cy="467000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580" tIns="157580" rIns="157580" bIns="31516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Understanding importance of getting managers easily accessible data, DAT Team and IT built several smaller data models using existing data sources while simultaneously developing a data warehouse.</a:t>
          </a:r>
        </a:p>
      </dsp:txBody>
      <dsp:txXfrm>
        <a:off x="2353" y="936409"/>
        <a:ext cx="1994123" cy="4670009"/>
      </dsp:txXfrm>
    </dsp:sp>
    <dsp:sp modelId="{7E92E7E8-978B-4E47-83E2-D60E69434FE8}">
      <dsp:nvSpPr>
        <dsp:cNvPr id="0" name=""/>
        <dsp:cNvSpPr/>
      </dsp:nvSpPr>
      <dsp:spPr>
        <a:xfrm>
          <a:off x="2161129" y="279006"/>
          <a:ext cx="2191344" cy="657403"/>
        </a:xfrm>
        <a:prstGeom prst="chevron">
          <a:avLst>
            <a:gd name="adj" fmla="val 3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171" tIns="81171" rIns="81171" bIns="81171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Phase II</a:t>
          </a:r>
        </a:p>
      </dsp:txBody>
      <dsp:txXfrm>
        <a:off x="2358350" y="279006"/>
        <a:ext cx="1796902" cy="657403"/>
      </dsp:txXfrm>
    </dsp:sp>
    <dsp:sp modelId="{20ADC320-B346-4AF4-A3CE-89E50AFFB7B0}">
      <dsp:nvSpPr>
        <dsp:cNvPr id="0" name=""/>
        <dsp:cNvSpPr/>
      </dsp:nvSpPr>
      <dsp:spPr>
        <a:xfrm>
          <a:off x="2161129" y="936409"/>
          <a:ext cx="1994123" cy="4670009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580" tIns="157580" rIns="157580" bIns="31516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Shifted all data models over to the data warehouse</a:t>
          </a:r>
        </a:p>
      </dsp:txBody>
      <dsp:txXfrm>
        <a:off x="2161129" y="936409"/>
        <a:ext cx="1994123" cy="4670009"/>
      </dsp:txXfrm>
    </dsp:sp>
    <dsp:sp modelId="{EDD5BFAD-4234-42DE-A7AA-C657DCA791F9}">
      <dsp:nvSpPr>
        <dsp:cNvPr id="0" name=""/>
        <dsp:cNvSpPr/>
      </dsp:nvSpPr>
      <dsp:spPr>
        <a:xfrm>
          <a:off x="4319906" y="279006"/>
          <a:ext cx="2191344" cy="657403"/>
        </a:xfrm>
        <a:prstGeom prst="chevron">
          <a:avLst>
            <a:gd name="adj" fmla="val 3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171" tIns="81171" rIns="81171" bIns="81171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Phase III</a:t>
          </a:r>
        </a:p>
      </dsp:txBody>
      <dsp:txXfrm>
        <a:off x="4517127" y="279006"/>
        <a:ext cx="1796902" cy="657403"/>
      </dsp:txXfrm>
    </dsp:sp>
    <dsp:sp modelId="{3960D5D6-DCA3-4D24-9A03-D55F013BCFDA}">
      <dsp:nvSpPr>
        <dsp:cNvPr id="0" name=""/>
        <dsp:cNvSpPr/>
      </dsp:nvSpPr>
      <dsp:spPr>
        <a:xfrm>
          <a:off x="4319906" y="936409"/>
          <a:ext cx="1994123" cy="4670009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580" tIns="157580" rIns="157580" bIns="31516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Shift all dashboards to use a singular SSAS Tabular Model (we are currently in Phase III).</a:t>
          </a:r>
        </a:p>
      </dsp:txBody>
      <dsp:txXfrm>
        <a:off x="4319906" y="936409"/>
        <a:ext cx="1994123" cy="46700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992C32-78C3-453E-99A0-8F4E7A03BF51}">
      <dsp:nvSpPr>
        <dsp:cNvPr id="0" name=""/>
        <dsp:cNvSpPr/>
      </dsp:nvSpPr>
      <dsp:spPr>
        <a:xfrm>
          <a:off x="0" y="17309"/>
          <a:ext cx="6492875" cy="5276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Personal motivation:</a:t>
          </a:r>
        </a:p>
      </dsp:txBody>
      <dsp:txXfrm>
        <a:off x="25759" y="43068"/>
        <a:ext cx="6441357" cy="476152"/>
      </dsp:txXfrm>
    </dsp:sp>
    <dsp:sp modelId="{5C00321C-D881-445E-9F78-8F13A6D3C107}">
      <dsp:nvSpPr>
        <dsp:cNvPr id="0" name=""/>
        <dsp:cNvSpPr/>
      </dsp:nvSpPr>
      <dsp:spPr>
        <a:xfrm>
          <a:off x="0" y="544979"/>
          <a:ext cx="6492875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149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Make FAQ stories meaningful by connecting to real-life situations. </a:t>
          </a:r>
        </a:p>
      </dsp:txBody>
      <dsp:txXfrm>
        <a:off x="0" y="544979"/>
        <a:ext cx="6492875" cy="364320"/>
      </dsp:txXfrm>
    </dsp:sp>
    <dsp:sp modelId="{E4676DC8-AE67-44A5-82E0-66B6EDC3C4FE}">
      <dsp:nvSpPr>
        <dsp:cNvPr id="0" name=""/>
        <dsp:cNvSpPr/>
      </dsp:nvSpPr>
      <dsp:spPr>
        <a:xfrm>
          <a:off x="0" y="909299"/>
          <a:ext cx="6492875" cy="52767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Personal ability:</a:t>
          </a:r>
        </a:p>
      </dsp:txBody>
      <dsp:txXfrm>
        <a:off x="25759" y="935058"/>
        <a:ext cx="6441357" cy="476152"/>
      </dsp:txXfrm>
    </dsp:sp>
    <dsp:sp modelId="{096529FD-89F8-4E30-9C4C-4ADA75B356B0}">
      <dsp:nvSpPr>
        <dsp:cNvPr id="0" name=""/>
        <dsp:cNvSpPr/>
      </dsp:nvSpPr>
      <dsp:spPr>
        <a:xfrm>
          <a:off x="0" y="1436970"/>
          <a:ext cx="6492875" cy="888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149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Self-guided learning.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Quick reference resources.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Live workshop and follow-up coaching. </a:t>
          </a:r>
        </a:p>
      </dsp:txBody>
      <dsp:txXfrm>
        <a:off x="0" y="1436970"/>
        <a:ext cx="6492875" cy="888030"/>
      </dsp:txXfrm>
    </dsp:sp>
    <dsp:sp modelId="{D4AE17D3-FE67-46FA-8B96-A7F2AD18D6CC}">
      <dsp:nvSpPr>
        <dsp:cNvPr id="0" name=""/>
        <dsp:cNvSpPr/>
      </dsp:nvSpPr>
      <dsp:spPr>
        <a:xfrm>
          <a:off x="0" y="2325000"/>
          <a:ext cx="6492875" cy="52767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Social motivation:</a:t>
          </a:r>
        </a:p>
      </dsp:txBody>
      <dsp:txXfrm>
        <a:off x="25759" y="2350759"/>
        <a:ext cx="6441357" cy="476152"/>
      </dsp:txXfrm>
    </dsp:sp>
    <dsp:sp modelId="{71C38F3A-EA0E-4AFC-BDCF-CB527C2F2ECB}">
      <dsp:nvSpPr>
        <dsp:cNvPr id="0" name=""/>
        <dsp:cNvSpPr/>
      </dsp:nvSpPr>
      <dsp:spPr>
        <a:xfrm>
          <a:off x="0" y="2852670"/>
          <a:ext cx="6492875" cy="59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149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Transparency of feedback. All can see others usage.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Super-users piloted on diverse teams. </a:t>
          </a:r>
        </a:p>
      </dsp:txBody>
      <dsp:txXfrm>
        <a:off x="0" y="2852670"/>
        <a:ext cx="6492875" cy="592020"/>
      </dsp:txXfrm>
    </dsp:sp>
    <dsp:sp modelId="{FEDE5D51-D95F-4949-9B2A-8347BC099B0B}">
      <dsp:nvSpPr>
        <dsp:cNvPr id="0" name=""/>
        <dsp:cNvSpPr/>
      </dsp:nvSpPr>
      <dsp:spPr>
        <a:xfrm>
          <a:off x="0" y="3444690"/>
          <a:ext cx="6492875" cy="52767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Social ability: </a:t>
          </a:r>
        </a:p>
      </dsp:txBody>
      <dsp:txXfrm>
        <a:off x="25759" y="3470449"/>
        <a:ext cx="6441357" cy="476152"/>
      </dsp:txXfrm>
    </dsp:sp>
    <dsp:sp modelId="{AEB6095A-4C24-4687-85A4-6D1C62301001}">
      <dsp:nvSpPr>
        <dsp:cNvPr id="0" name=""/>
        <dsp:cNvSpPr/>
      </dsp:nvSpPr>
      <dsp:spPr>
        <a:xfrm>
          <a:off x="0" y="3972360"/>
          <a:ext cx="6492875" cy="1115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149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Engage pilot group, creating super users who can offer informal mentoring.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Cross train DAT (and psych intern) and Training Department.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Ensure knowledge base acquired among IT. </a:t>
          </a:r>
        </a:p>
      </dsp:txBody>
      <dsp:txXfrm>
        <a:off x="0" y="3972360"/>
        <a:ext cx="6492875" cy="11157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F95C13-6DD9-453B-973D-521D238A2C34}">
      <dsp:nvSpPr>
        <dsp:cNvPr id="0" name=""/>
        <dsp:cNvSpPr/>
      </dsp:nvSpPr>
      <dsp:spPr>
        <a:xfrm>
          <a:off x="0" y="243749"/>
          <a:ext cx="6492875" cy="6715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Structural motivation: </a:t>
          </a:r>
        </a:p>
      </dsp:txBody>
      <dsp:txXfrm>
        <a:off x="32784" y="276533"/>
        <a:ext cx="6427307" cy="606012"/>
      </dsp:txXfrm>
    </dsp:sp>
    <dsp:sp modelId="{D3886B29-124B-474E-86A9-F7B0E2D4B5F4}">
      <dsp:nvSpPr>
        <dsp:cNvPr id="0" name=""/>
        <dsp:cNvSpPr/>
      </dsp:nvSpPr>
      <dsp:spPr>
        <a:xfrm>
          <a:off x="0" y="915329"/>
          <a:ext cx="6492875" cy="1825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149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Elicit and log stories of success, sharing with staff.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Accountability from directors.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Provide monthly utilization report.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Encourage check-ins during division meetings to discuss metrics. </a:t>
          </a:r>
        </a:p>
      </dsp:txBody>
      <dsp:txXfrm>
        <a:off x="0" y="915329"/>
        <a:ext cx="6492875" cy="1825740"/>
      </dsp:txXfrm>
    </dsp:sp>
    <dsp:sp modelId="{077E2BBE-89CA-4C93-9C2B-92E8E6FFF37B}">
      <dsp:nvSpPr>
        <dsp:cNvPr id="0" name=""/>
        <dsp:cNvSpPr/>
      </dsp:nvSpPr>
      <dsp:spPr>
        <a:xfrm>
          <a:off x="0" y="2741070"/>
          <a:ext cx="6492875" cy="67158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Structural Ability:</a:t>
          </a:r>
        </a:p>
      </dsp:txBody>
      <dsp:txXfrm>
        <a:off x="32784" y="2773854"/>
        <a:ext cx="6427307" cy="606012"/>
      </dsp:txXfrm>
    </dsp:sp>
    <dsp:sp modelId="{16EA4DF6-2ABF-44BB-B75D-EE9F5A6D17C8}">
      <dsp:nvSpPr>
        <dsp:cNvPr id="0" name=""/>
        <dsp:cNvSpPr/>
      </dsp:nvSpPr>
      <dsp:spPr>
        <a:xfrm>
          <a:off x="0" y="3412650"/>
          <a:ext cx="6492875" cy="1449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149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Ease of use check.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Barriers reduction with IS.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Offer unlimited support time to directors and above. </a:t>
          </a:r>
        </a:p>
      </dsp:txBody>
      <dsp:txXfrm>
        <a:off x="0" y="3412650"/>
        <a:ext cx="6492875" cy="1449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F206CA-0102-4726-9DDA-F5CD48E2546C}">
      <dsp:nvSpPr>
        <dsp:cNvPr id="0" name=""/>
        <dsp:cNvSpPr/>
      </dsp:nvSpPr>
      <dsp:spPr>
        <a:xfrm>
          <a:off x="8092" y="653294"/>
          <a:ext cx="812109" cy="8121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15E17A-BABC-4259-83B8-0854EA6B0567}">
      <dsp:nvSpPr>
        <dsp:cNvPr id="0" name=""/>
        <dsp:cNvSpPr/>
      </dsp:nvSpPr>
      <dsp:spPr>
        <a:xfrm>
          <a:off x="8092" y="1584702"/>
          <a:ext cx="2320312" cy="1523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Training and Supervision Team brought into the Implementation Team</a:t>
          </a:r>
        </a:p>
      </dsp:txBody>
      <dsp:txXfrm>
        <a:off x="8092" y="1584702"/>
        <a:ext cx="2320312" cy="1523812"/>
      </dsp:txXfrm>
    </dsp:sp>
    <dsp:sp modelId="{C6A4B4CF-CEEF-4F57-BB6F-06B132582B9B}">
      <dsp:nvSpPr>
        <dsp:cNvPr id="0" name=""/>
        <dsp:cNvSpPr/>
      </dsp:nvSpPr>
      <dsp:spPr>
        <a:xfrm>
          <a:off x="8092" y="3164002"/>
          <a:ext cx="2320312" cy="263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A5C8BB-EF98-46C5-81D7-D8E5B6129BFB}">
      <dsp:nvSpPr>
        <dsp:cNvPr id="0" name=""/>
        <dsp:cNvSpPr/>
      </dsp:nvSpPr>
      <dsp:spPr>
        <a:xfrm>
          <a:off x="2734460" y="653294"/>
          <a:ext cx="812109" cy="81210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FCFD30-84D0-43BC-A23E-D209F93DBA11}">
      <dsp:nvSpPr>
        <dsp:cNvPr id="0" name=""/>
        <dsp:cNvSpPr/>
      </dsp:nvSpPr>
      <dsp:spPr>
        <a:xfrm>
          <a:off x="2734460" y="1584702"/>
          <a:ext cx="2320312" cy="1523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Created training materials for key usage tasks</a:t>
          </a:r>
        </a:p>
      </dsp:txBody>
      <dsp:txXfrm>
        <a:off x="2734460" y="1584702"/>
        <a:ext cx="2320312" cy="1523812"/>
      </dsp:txXfrm>
    </dsp:sp>
    <dsp:sp modelId="{A7D62BD1-EF43-4A7A-B676-F4D50869083C}">
      <dsp:nvSpPr>
        <dsp:cNvPr id="0" name=""/>
        <dsp:cNvSpPr/>
      </dsp:nvSpPr>
      <dsp:spPr>
        <a:xfrm>
          <a:off x="2734460" y="3164002"/>
          <a:ext cx="2320312" cy="263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207276-3222-483C-B636-994C918077D7}">
      <dsp:nvSpPr>
        <dsp:cNvPr id="0" name=""/>
        <dsp:cNvSpPr/>
      </dsp:nvSpPr>
      <dsp:spPr>
        <a:xfrm>
          <a:off x="5460827" y="653294"/>
          <a:ext cx="812109" cy="81210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9A0FE4-6BFA-45AB-BC63-816A7A1B7CB9}">
      <dsp:nvSpPr>
        <dsp:cNvPr id="0" name=""/>
        <dsp:cNvSpPr/>
      </dsp:nvSpPr>
      <dsp:spPr>
        <a:xfrm>
          <a:off x="5460827" y="1584702"/>
          <a:ext cx="2320312" cy="1523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Provide initial view of Power BI Dashboards at All Manager Meeting</a:t>
          </a:r>
        </a:p>
      </dsp:txBody>
      <dsp:txXfrm>
        <a:off x="5460827" y="1584702"/>
        <a:ext cx="2320312" cy="1523812"/>
      </dsp:txXfrm>
    </dsp:sp>
    <dsp:sp modelId="{EA2F0F42-1A8E-498F-9338-6A104560FB82}">
      <dsp:nvSpPr>
        <dsp:cNvPr id="0" name=""/>
        <dsp:cNvSpPr/>
      </dsp:nvSpPr>
      <dsp:spPr>
        <a:xfrm>
          <a:off x="5460827" y="3164002"/>
          <a:ext cx="2320312" cy="263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5460827" y="3164002"/>
        <a:ext cx="2320312" cy="263676"/>
      </dsp:txXfrm>
    </dsp:sp>
    <dsp:sp modelId="{5849E70E-32E9-46CA-8609-F9C5590967D3}">
      <dsp:nvSpPr>
        <dsp:cNvPr id="0" name=""/>
        <dsp:cNvSpPr/>
      </dsp:nvSpPr>
      <dsp:spPr>
        <a:xfrm>
          <a:off x="8187194" y="653294"/>
          <a:ext cx="812109" cy="81210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1C0C2D-DA6E-499F-A415-852EB61FDB9A}">
      <dsp:nvSpPr>
        <dsp:cNvPr id="0" name=""/>
        <dsp:cNvSpPr/>
      </dsp:nvSpPr>
      <dsp:spPr>
        <a:xfrm>
          <a:off x="8187194" y="1584702"/>
          <a:ext cx="2320312" cy="1523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Required that managers attend at least one live training opportunity (multiple offered at multiple sites, including webinar options) as well as individual training/coaching sessions upon request.</a:t>
          </a:r>
        </a:p>
      </dsp:txBody>
      <dsp:txXfrm>
        <a:off x="8187194" y="1584702"/>
        <a:ext cx="2320312" cy="1523812"/>
      </dsp:txXfrm>
    </dsp:sp>
    <dsp:sp modelId="{56741DAB-0B25-44B2-A052-759206F921BD}">
      <dsp:nvSpPr>
        <dsp:cNvPr id="0" name=""/>
        <dsp:cNvSpPr/>
      </dsp:nvSpPr>
      <dsp:spPr>
        <a:xfrm>
          <a:off x="8187194" y="3164002"/>
          <a:ext cx="2320312" cy="263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07C4C2-10D2-423A-928E-DEB00AF167ED}">
      <dsp:nvSpPr>
        <dsp:cNvPr id="0" name=""/>
        <dsp:cNvSpPr/>
      </dsp:nvSpPr>
      <dsp:spPr>
        <a:xfrm>
          <a:off x="1138979" y="856585"/>
          <a:ext cx="932563" cy="9325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489F20-8C57-4865-AEFB-505F8E15F467}">
      <dsp:nvSpPr>
        <dsp:cNvPr id="0" name=""/>
        <dsp:cNvSpPr/>
      </dsp:nvSpPr>
      <dsp:spPr>
        <a:xfrm>
          <a:off x="569079" y="2144388"/>
          <a:ext cx="2072362" cy="108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Continued Publication of the Utilization Report</a:t>
          </a:r>
        </a:p>
      </dsp:txBody>
      <dsp:txXfrm>
        <a:off x="569079" y="2144388"/>
        <a:ext cx="2072362" cy="1080000"/>
      </dsp:txXfrm>
    </dsp:sp>
    <dsp:sp modelId="{CCC0C95D-3166-4C9C-BF3E-6D55963E4B47}">
      <dsp:nvSpPr>
        <dsp:cNvPr id="0" name=""/>
        <dsp:cNvSpPr/>
      </dsp:nvSpPr>
      <dsp:spPr>
        <a:xfrm>
          <a:off x="3574005" y="856585"/>
          <a:ext cx="932563" cy="93256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4374D4-534B-40A8-BB06-2CC25BD84940}">
      <dsp:nvSpPr>
        <dsp:cNvPr id="0" name=""/>
        <dsp:cNvSpPr/>
      </dsp:nvSpPr>
      <dsp:spPr>
        <a:xfrm>
          <a:off x="3004105" y="2144388"/>
          <a:ext cx="2072362" cy="108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Strategic Plan for FY20 contains the goal that through a variety of interventions, managers will become experts in utilization of Power BI such that they are able to make nimble business/clinical decisions utilizing data models.</a:t>
          </a:r>
        </a:p>
      </dsp:txBody>
      <dsp:txXfrm>
        <a:off x="3004105" y="2144388"/>
        <a:ext cx="2072362" cy="1080000"/>
      </dsp:txXfrm>
    </dsp:sp>
    <dsp:sp modelId="{98116AC3-B519-4172-8B7B-1F66387617B2}">
      <dsp:nvSpPr>
        <dsp:cNvPr id="0" name=""/>
        <dsp:cNvSpPr/>
      </dsp:nvSpPr>
      <dsp:spPr>
        <a:xfrm>
          <a:off x="6009031" y="856585"/>
          <a:ext cx="932563" cy="93256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8A47F4-ADD7-4D63-B1C9-DF8C76AD37CE}">
      <dsp:nvSpPr>
        <dsp:cNvPr id="0" name=""/>
        <dsp:cNvSpPr/>
      </dsp:nvSpPr>
      <dsp:spPr>
        <a:xfrm>
          <a:off x="5439131" y="2144388"/>
          <a:ext cx="2072362" cy="108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Focused dashboards created for critical management decision making.</a:t>
          </a:r>
        </a:p>
      </dsp:txBody>
      <dsp:txXfrm>
        <a:off x="5439131" y="2144388"/>
        <a:ext cx="2072362" cy="1080000"/>
      </dsp:txXfrm>
    </dsp:sp>
    <dsp:sp modelId="{A43F7769-981C-4A80-8984-1B36E4B09F7B}">
      <dsp:nvSpPr>
        <dsp:cNvPr id="0" name=""/>
        <dsp:cNvSpPr/>
      </dsp:nvSpPr>
      <dsp:spPr>
        <a:xfrm>
          <a:off x="8444057" y="856585"/>
          <a:ext cx="932563" cy="93256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370E34-14AC-49E5-A31B-A068FCF03852}">
      <dsp:nvSpPr>
        <dsp:cNvPr id="0" name=""/>
        <dsp:cNvSpPr/>
      </dsp:nvSpPr>
      <dsp:spPr>
        <a:xfrm>
          <a:off x="7874157" y="2144388"/>
          <a:ext cx="2072362" cy="108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Creating internal benchmarks and targets for performance on internal KPIs.</a:t>
          </a:r>
        </a:p>
      </dsp:txBody>
      <dsp:txXfrm>
        <a:off x="7874157" y="2144388"/>
        <a:ext cx="2072362" cy="108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338A3-2B18-4B0C-8C30-B0399381D7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6A9F9C-7191-4449-8F83-E65563BC03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75708-6249-468C-9599-FC1E28EC6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D2B0-8F9C-47E0-9878-D71FF46FE7B9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B0378-D133-48AD-9AEB-B932338AE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315D2-C62E-45D5-BFF0-E9828B8ED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59854-244C-4967-B8C6-8E69490B0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32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C66F4-FB21-43A4-AEDB-A5E177502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C2AFA0-32B6-4377-A402-7EAB3F469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EA2AE-74F8-4551-A1D2-B6D1D36C8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D2B0-8F9C-47E0-9878-D71FF46FE7B9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5C89E-B9B4-40EC-B396-89D327DD8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CABC9-8A80-42BE-88A4-5221C3CEB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59854-244C-4967-B8C6-8E69490B0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142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444B5E-29C0-422B-A516-220861A5F4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3A4248-0FFA-4F8E-AA10-DA881E4C8E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07B3E-6162-4555-B6A4-C6F57F280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D2B0-8F9C-47E0-9878-D71FF46FE7B9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D3EFE-E0B6-4541-A66D-E5B17FD37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4F2B3-5BC6-4100-8D88-9DB807C87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59854-244C-4967-B8C6-8E69490B0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71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31E24-99D5-446E-B949-0768B53A0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473D2-6B45-45DB-8C5C-661D852D4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43F82-61C4-4EC3-8F0E-681BA7B1D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D2B0-8F9C-47E0-9878-D71FF46FE7B9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C71241-3272-4261-9B12-9858B3ECD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3875B-B328-4D04-A223-7DDB9AF2C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59854-244C-4967-B8C6-8E69490B0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801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2BA2A-C89E-48DC-8822-958E3C59E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ADEBE4-B654-419E-A9AF-2B78EE789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3A159-202C-485F-A742-BCA46D348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D2B0-8F9C-47E0-9878-D71FF46FE7B9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2F316-958E-4215-B15C-7FF851D33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9C22D-1EC1-48DB-AD18-8CA32B9A1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59854-244C-4967-B8C6-8E69490B0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428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3942B-3D27-418C-8E29-193750896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8600E-3710-4430-A844-7C87985D94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070953-F8C6-4E7D-B3F6-FD4B8353F3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9804EE-09BC-4B6C-B27A-F8F35E6FA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D2B0-8F9C-47E0-9878-D71FF46FE7B9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DA35E1-3A84-4A78-BEFC-C9495E95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03E75-E03F-49D1-B7D3-E03025190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59854-244C-4967-B8C6-8E69490B0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971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CABF0-E269-4AF6-A4C9-5DD1C03C6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C65A7D-DE1A-4D31-84D5-DEACBFF01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1BA8C6-3D76-4E52-AA54-73D898D3DA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0126C6-C1F8-44E8-B351-7F5233F441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90B401-0FD1-489A-9A51-49C2ED708A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35186D-A7A1-461A-96AF-32173F367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D2B0-8F9C-47E0-9878-D71FF46FE7B9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B6D077-66BD-4D7F-9404-57196428F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5BB4EB-68A2-436B-9E46-882D7136A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59854-244C-4967-B8C6-8E69490B0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5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77CB8-C830-4225-82E0-968B384C0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3DC3FA-E26E-4DA9-AFCF-F7FFCD69C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D2B0-8F9C-47E0-9878-D71FF46FE7B9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8984F8-6E8A-4F90-BB83-79381E5DD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55D7E1-9DD7-4C7A-A494-F1A1ACC0C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59854-244C-4967-B8C6-8E69490B0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4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5C2E63-6610-4E5B-99A9-9CDA25732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D2B0-8F9C-47E0-9878-D71FF46FE7B9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8338B0-2F98-4A06-BCF6-09D600CB4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346E3C-6AB2-448B-9837-448655586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59854-244C-4967-B8C6-8E69490B0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30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695C2-BE56-4E48-A461-4EAFFB2A3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D9BEF-4513-461D-9AAD-DD8DD8CF7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434B77-53AC-48E3-AA92-6B3CED130A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2C54A2-67A9-43DF-9AE0-67AC6941C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D2B0-8F9C-47E0-9878-D71FF46FE7B9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2E1956-DA31-4922-B73D-BC86699BA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AB845D-5085-44A2-B674-47BC27C1B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59854-244C-4967-B8C6-8E69490B0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75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4387A-2FE9-4768-BAB3-40F997200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B1A4F1-8EF5-4318-A902-6ED87796E0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EB5CCF-C243-4BF6-A49F-EF75BDCE52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0BEDC8-569C-4CEF-BE27-8BBFDA59A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D2B0-8F9C-47E0-9878-D71FF46FE7B9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62CDD9-7F95-47C9-846C-52F2ACF5A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ABE7C9-4D70-4A60-B7E8-52FC6E5B2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59854-244C-4967-B8C6-8E69490B0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88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4CAC0B-02F2-4100-BE5F-39014D8FB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26F7B0-0E77-41FD-A61F-E2BFE4691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DB2E1-E707-41AA-A5E8-7066077A0D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FD2B0-8F9C-47E0-9878-D71FF46FE7B9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37910-EE12-46DE-87A2-599703AEB0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93838-C37E-4F1E-814A-BEAA05531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59854-244C-4967-B8C6-8E69490B0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05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9BCA34D9-662D-4DDD-99D6-326373F31B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95800"/>
            <a:ext cx="9144000" cy="1173480"/>
          </a:xfrm>
        </p:spPr>
        <p:txBody>
          <a:bodyPr>
            <a:normAutofit/>
          </a:bodyPr>
          <a:lstStyle/>
          <a:p>
            <a:r>
              <a:rPr lang="en-US" sz="1600" dirty="0"/>
              <a:t>Clay Cunningham, LPC, CHC</a:t>
            </a:r>
          </a:p>
          <a:p>
            <a:r>
              <a:rPr lang="en-US" sz="1600" dirty="0"/>
              <a:t>COO, Community Reach Center</a:t>
            </a:r>
          </a:p>
          <a:p>
            <a:r>
              <a:rPr lang="en-US" sz="1600" dirty="0"/>
              <a:t>September 25, 2019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8A65D1-EC89-45D6-8CE0-D4B9EA577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76538"/>
            <a:ext cx="9144000" cy="1381188"/>
          </a:xfrm>
        </p:spPr>
        <p:txBody>
          <a:bodyPr anchor="ctr">
            <a:normAutofit/>
          </a:bodyPr>
          <a:lstStyle/>
          <a:p>
            <a:r>
              <a:rPr lang="en-US" sz="3100">
                <a:solidFill>
                  <a:schemeClr val="bg2"/>
                </a:solidFill>
              </a:rPr>
              <a:t>Enabling Middle Management to Thrive Through Utilization of Business Intelligence and Data Analytics Tools</a:t>
            </a:r>
          </a:p>
        </p:txBody>
      </p:sp>
    </p:spTree>
    <p:extLst>
      <p:ext uri="{BB962C8B-B14F-4D97-AF65-F5344CB8AC3E}">
        <p14:creationId xmlns:p14="http://schemas.microsoft.com/office/powerpoint/2010/main" val="2237522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6760FA4-5705-4106-AC32-B4F5D89B9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Change Strategies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BBEECE1-EB17-4F61-8C86-E12B183547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2206098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6818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7">
            <a:extLst>
              <a:ext uri="{FF2B5EF4-FFF2-40B4-BE49-F238E27FC236}">
                <a16:creationId xmlns:a16="http://schemas.microsoft.com/office/drawing/2014/main" id="{48A740BC-A0AA-45E0-B899-2AE9C6FE1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1" y="-2"/>
            <a:ext cx="6278879" cy="6858002"/>
          </a:xfrm>
          <a:custGeom>
            <a:avLst/>
            <a:gdLst>
              <a:gd name="connsiteX0" fmla="*/ 45572 w 6278879"/>
              <a:gd name="connsiteY0" fmla="*/ 0 h 6858002"/>
              <a:gd name="connsiteX1" fmla="*/ 6278879 w 6278879"/>
              <a:gd name="connsiteY1" fmla="*/ 0 h 6858002"/>
              <a:gd name="connsiteX2" fmla="*/ 6278879 w 6278879"/>
              <a:gd name="connsiteY2" fmla="*/ 6858002 h 6858002"/>
              <a:gd name="connsiteX3" fmla="*/ 3292308 w 6278879"/>
              <a:gd name="connsiteY3" fmla="*/ 6858002 h 6858002"/>
              <a:gd name="connsiteX4" fmla="*/ 3181526 w 6278879"/>
              <a:gd name="connsiteY4" fmla="*/ 6786982 h 6858002"/>
              <a:gd name="connsiteX5" fmla="*/ 0 w 6278879"/>
              <a:gd name="connsiteY5" fmla="*/ 803254 h 6858002"/>
              <a:gd name="connsiteX6" fmla="*/ 37255 w 6278879"/>
              <a:gd name="connsiteY6" fmla="*/ 6544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9" h="6858002">
                <a:moveTo>
                  <a:pt x="45572" y="0"/>
                </a:moveTo>
                <a:lnTo>
                  <a:pt x="6278879" y="0"/>
                </a:lnTo>
                <a:lnTo>
                  <a:pt x="6278879" y="6858002"/>
                </a:lnTo>
                <a:lnTo>
                  <a:pt x="3292308" y="6858002"/>
                </a:lnTo>
                <a:lnTo>
                  <a:pt x="3181526" y="6786982"/>
                </a:lnTo>
                <a:cubicBezTo>
                  <a:pt x="1262021" y="5490191"/>
                  <a:pt x="0" y="3294103"/>
                  <a:pt x="0" y="803254"/>
                </a:cubicBezTo>
                <a:cubicBezTo>
                  <a:pt x="0" y="554169"/>
                  <a:pt x="12620" y="308032"/>
                  <a:pt x="37255" y="65447"/>
                </a:cubicBez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ED14D8-7FBF-43C4-A57C-8FB28403C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9013052" cy="1623312"/>
          </a:xfrm>
        </p:spPr>
        <p:txBody>
          <a:bodyPr anchor="b">
            <a:normAutofit/>
          </a:bodyPr>
          <a:lstStyle/>
          <a:p>
            <a:r>
              <a:rPr lang="en-US" sz="4000"/>
              <a:t>Building the Infrastructure</a:t>
            </a:r>
          </a:p>
        </p:txBody>
      </p:sp>
      <p:cxnSp>
        <p:nvCxnSpPr>
          <p:cNvPr id="13" name="Straight Arrow Connector 9">
            <a:extLst>
              <a:ext uri="{FF2B5EF4-FFF2-40B4-BE49-F238E27FC236}">
                <a16:creationId xmlns:a16="http://schemas.microsoft.com/office/drawing/2014/main" id="{B874EF51-C858-4BB9-97C3-D17755787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3661" y="2316480"/>
            <a:ext cx="82296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A0F18-EA08-4233-89EB-B3FE95E11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2644518"/>
            <a:ext cx="9013052" cy="3327251"/>
          </a:xfrm>
        </p:spPr>
        <p:txBody>
          <a:bodyPr>
            <a:normAutofit/>
          </a:bodyPr>
          <a:lstStyle/>
          <a:p>
            <a:pPr lvl="0"/>
            <a:r>
              <a:rPr lang="en-US" sz="2000"/>
              <a:t>Create Power BI Models and Elicit Feedback</a:t>
            </a:r>
          </a:p>
          <a:p>
            <a:pPr lvl="1"/>
            <a:r>
              <a:rPr lang="en-US" sz="2000"/>
              <a:t>Ensure that data models are easy to view and easy to use</a:t>
            </a:r>
          </a:p>
          <a:p>
            <a:pPr lvl="1"/>
            <a:r>
              <a:rPr lang="en-US" sz="2000"/>
              <a:t>Formed a Pilot Group to include diverse group of managers</a:t>
            </a:r>
          </a:p>
          <a:p>
            <a:pPr lvl="1"/>
            <a:r>
              <a:rPr lang="en-US" sz="2000"/>
              <a:t>Published data models ~monthly</a:t>
            </a:r>
          </a:p>
          <a:p>
            <a:pPr lvl="2"/>
            <a:r>
              <a:rPr lang="en-US"/>
              <a:t>Most salient/important first (FIT, Billable Hours, Cost/Service)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98467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4505C23-674B-4195-81D6-0C127FEAE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9161029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FEF9FA-2609-4383-8C79-D682DAC73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884"/>
            <a:ext cx="7719381" cy="1096331"/>
          </a:xfrm>
        </p:spPr>
        <p:txBody>
          <a:bodyPr>
            <a:normAutofit/>
          </a:bodyPr>
          <a:lstStyle/>
          <a:p>
            <a:r>
              <a:rPr lang="en-US" sz="4100"/>
              <a:t>Creating the Training Infrastructure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5C9B8F0-FF66-4C15-BD05-E86B87331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37" y="5367908"/>
            <a:ext cx="342896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D2CA2F8B-2359-4DA4-AC41-00EF3E5781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2670398"/>
              </p:ext>
            </p:extLst>
          </p:nvPr>
        </p:nvGraphicFramePr>
        <p:xfrm>
          <a:off x="838200" y="643467"/>
          <a:ext cx="105156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5340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907203"/>
            <a:ext cx="10905066" cy="504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09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E4505C23-674B-4195-81D6-0C127FEAE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9161029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151616-8C38-48C7-B7DB-EA81F2331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884"/>
            <a:ext cx="7719381" cy="1096331"/>
          </a:xfrm>
        </p:spPr>
        <p:txBody>
          <a:bodyPr>
            <a:normAutofit/>
          </a:bodyPr>
          <a:lstStyle/>
          <a:p>
            <a:r>
              <a:rPr lang="en-US" dirty="0"/>
              <a:t>Ongoing and Next Steps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5C9B8F0-FF66-4C15-BD05-E86B87331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37" y="5367908"/>
            <a:ext cx="342896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3ED0A103-B005-448A-9F19-DAF289E22E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1356827"/>
              </p:ext>
            </p:extLst>
          </p:nvPr>
        </p:nvGraphicFramePr>
        <p:xfrm>
          <a:off x="838200" y="643467"/>
          <a:ext cx="105156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5259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423481-77BE-4D31-8868-68CD8CBCC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448253"/>
            <a:ext cx="10520702" cy="1325563"/>
          </a:xfrm>
        </p:spPr>
        <p:txBody>
          <a:bodyPr>
            <a:normAutofit/>
          </a:bodyPr>
          <a:lstStyle/>
          <a:p>
            <a:pPr algn="ctr"/>
            <a:r>
              <a:rPr lang="en-US"/>
              <a:t>Let’s Dive In…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BBC95-56D0-4777-A805-58F516131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1807"/>
            <a:ext cx="4936067" cy="3985155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908D59-DFA4-4FE7-ADC4-1F585D948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829" y="2358576"/>
            <a:ext cx="4275048" cy="213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988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8A740BC-A0AA-45E0-B899-2AE9C6FE1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1" y="-2"/>
            <a:ext cx="6278879" cy="6858002"/>
          </a:xfrm>
          <a:custGeom>
            <a:avLst/>
            <a:gdLst>
              <a:gd name="connsiteX0" fmla="*/ 45572 w 6278879"/>
              <a:gd name="connsiteY0" fmla="*/ 0 h 6858002"/>
              <a:gd name="connsiteX1" fmla="*/ 6278879 w 6278879"/>
              <a:gd name="connsiteY1" fmla="*/ 0 h 6858002"/>
              <a:gd name="connsiteX2" fmla="*/ 6278879 w 6278879"/>
              <a:gd name="connsiteY2" fmla="*/ 6858002 h 6858002"/>
              <a:gd name="connsiteX3" fmla="*/ 3292308 w 6278879"/>
              <a:gd name="connsiteY3" fmla="*/ 6858002 h 6858002"/>
              <a:gd name="connsiteX4" fmla="*/ 3181526 w 6278879"/>
              <a:gd name="connsiteY4" fmla="*/ 6786982 h 6858002"/>
              <a:gd name="connsiteX5" fmla="*/ 0 w 6278879"/>
              <a:gd name="connsiteY5" fmla="*/ 803254 h 6858002"/>
              <a:gd name="connsiteX6" fmla="*/ 37255 w 6278879"/>
              <a:gd name="connsiteY6" fmla="*/ 6544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9" h="6858002">
                <a:moveTo>
                  <a:pt x="45572" y="0"/>
                </a:moveTo>
                <a:lnTo>
                  <a:pt x="6278879" y="0"/>
                </a:lnTo>
                <a:lnTo>
                  <a:pt x="6278879" y="6858002"/>
                </a:lnTo>
                <a:lnTo>
                  <a:pt x="3292308" y="6858002"/>
                </a:lnTo>
                <a:lnTo>
                  <a:pt x="3181526" y="6786982"/>
                </a:lnTo>
                <a:cubicBezTo>
                  <a:pt x="1262021" y="5490191"/>
                  <a:pt x="0" y="3294103"/>
                  <a:pt x="0" y="803254"/>
                </a:cubicBezTo>
                <a:cubicBezTo>
                  <a:pt x="0" y="554169"/>
                  <a:pt x="12620" y="308032"/>
                  <a:pt x="37255" y="65447"/>
                </a:cubicBez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CB8AAE-970F-4EA7-BB7F-67A93154E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9013052" cy="1623312"/>
          </a:xfrm>
        </p:spPr>
        <p:txBody>
          <a:bodyPr anchor="b">
            <a:normAutofit/>
          </a:bodyPr>
          <a:lstStyle/>
          <a:p>
            <a:r>
              <a:rPr lang="en-US" sz="4000"/>
              <a:t>CRC’s Data Analytics Journey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874EF51-C858-4BB9-97C3-D17755787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3661" y="2316480"/>
            <a:ext cx="82296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11B94-BF4B-4957-948A-A2542AFF7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2644518"/>
            <a:ext cx="9013052" cy="3327251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.75 Data analyst until July 2017, then expanded the team to 3 FTE: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Systems analyst: Background in Industrial and Management Systems Engineering, analyst in medical device manufacturing, data analyst for another MHC.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Analytics Supervisor/Systems Analyst: Licensed Psychologist, previous clinician and QI Specialist at CRC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Analyst: Previous research assistant, youth pastor, therapist.  Expert in Machine Learning (using computer systems to perform a specific task without using explicit instructions, relying on patterns and inference instead)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96807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4942C3-12BE-49DF-84C7-F488D5423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Building the plane while flying…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E94AA12-685D-4FF1-82B0-737B7157EF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845013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3275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2DDDA2-2CD0-4F37-97C3-DFA940F64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Data Warehouse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AF48458-4DEF-4F63-BDF7-5DD1571209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0729" y="2678583"/>
            <a:ext cx="6528135" cy="313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538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39C02C-8577-4461-8927-E6CD43A4D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Data Modeling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887F860-2AE3-4826-99E4-E1BAE894E1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4917" y="2509911"/>
            <a:ext cx="6747066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175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84E42B-5BA8-41C2-BE1C-A44808A28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 Managers Access and Utilize Data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7C515F2-2641-4889-8463-A0D15BD107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40" y="2511158"/>
            <a:ext cx="11496821" cy="399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858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9A2488-A1A8-41BC-BC66-878485DD9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sz="3700">
                <a:solidFill>
                  <a:schemeClr val="accent1"/>
                </a:solidFill>
              </a:rPr>
              <a:t>Implementation: “Empower managers to use data-driven decision making as a means to improve business and clinical outcomes.”</a:t>
            </a:r>
          </a:p>
        </p:txBody>
      </p:sp>
      <p:cxnSp>
        <p:nvCxnSpPr>
          <p:cNvPr id="13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B3724-BF28-42DD-BDA0-C5C62B145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Initial Success Measurement: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Managers, Directors, and Chiefs are regularly utilizing Power BI </a:t>
            </a:r>
          </a:p>
          <a:p>
            <a:pPr lvl="2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Measured by Power BI utilization report that is published monthly for the entire management team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033242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B66017-CEB1-496B-82E3-50C7F94FD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Change Strategies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5C75F7F-7F15-49F9-9D81-48C6281E48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0514" y="769433"/>
            <a:ext cx="7340606" cy="554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829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6AC8C44-896B-48A3-825C-AF0E2C4ED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Change Strategies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0A8E040C-291F-4F22-BCA4-D3F58BDD0A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6127478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6674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586</Words>
  <Application>Microsoft Office PowerPoint</Application>
  <PresentationFormat>Widescreen</PresentationFormat>
  <Paragraphs>66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Symbol</vt:lpstr>
      <vt:lpstr>Wingdings</vt:lpstr>
      <vt:lpstr>Office Theme</vt:lpstr>
      <vt:lpstr>Enabling Middle Management to Thrive Through Utilization of Business Intelligence and Data Analytics Tools</vt:lpstr>
      <vt:lpstr>CRC’s Data Analytics Journey</vt:lpstr>
      <vt:lpstr>Building the plane while flying…</vt:lpstr>
      <vt:lpstr>The Data Warehouse</vt:lpstr>
      <vt:lpstr>Data Modeling</vt:lpstr>
      <vt:lpstr>How Managers Access and Utilize Data</vt:lpstr>
      <vt:lpstr>Implementation: “Empower managers to use data-driven decision making as a means to improve business and clinical outcomes.”</vt:lpstr>
      <vt:lpstr>Change Strategies</vt:lpstr>
      <vt:lpstr>Change Strategies</vt:lpstr>
      <vt:lpstr>Change Strategies</vt:lpstr>
      <vt:lpstr>Building the Infrastructure</vt:lpstr>
      <vt:lpstr>Creating the Training Infrastructure</vt:lpstr>
      <vt:lpstr>PowerPoint Presentation</vt:lpstr>
      <vt:lpstr>Ongoing and Next Steps</vt:lpstr>
      <vt:lpstr>Let’s Dive In…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Enabling Middle Management to Thrive Through Utilization of Business Intelligence and Data Analytics Tools</dc:title>
  <dc:creator>Cunningham, Clay</dc:creator>
  <cp:lastModifiedBy>Cunningham, Clay</cp:lastModifiedBy>
  <cp:revision>7</cp:revision>
  <dcterms:created xsi:type="dcterms:W3CDTF">2019-08-16T14:22:06Z</dcterms:created>
  <dcterms:modified xsi:type="dcterms:W3CDTF">2019-08-16T15:09:04Z</dcterms:modified>
</cp:coreProperties>
</file>