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9" r:id="rId2"/>
  </p:sldMasterIdLst>
  <p:notesMasterIdLst>
    <p:notesMasterId r:id="rId28"/>
  </p:notesMasterIdLst>
  <p:sldIdLst>
    <p:sldId id="422" r:id="rId3"/>
    <p:sldId id="265" r:id="rId4"/>
    <p:sldId id="275" r:id="rId5"/>
    <p:sldId id="272" r:id="rId6"/>
    <p:sldId id="400" r:id="rId7"/>
    <p:sldId id="285" r:id="rId8"/>
    <p:sldId id="408" r:id="rId9"/>
    <p:sldId id="423" r:id="rId10"/>
    <p:sldId id="258" r:id="rId11"/>
    <p:sldId id="257" r:id="rId12"/>
    <p:sldId id="436" r:id="rId13"/>
    <p:sldId id="259" r:id="rId14"/>
    <p:sldId id="264" r:id="rId15"/>
    <p:sldId id="270" r:id="rId16"/>
    <p:sldId id="433" r:id="rId17"/>
    <p:sldId id="425" r:id="rId18"/>
    <p:sldId id="431" r:id="rId19"/>
    <p:sldId id="430" r:id="rId20"/>
    <p:sldId id="432" r:id="rId21"/>
    <p:sldId id="428" r:id="rId22"/>
    <p:sldId id="429" r:id="rId23"/>
    <p:sldId id="434" r:id="rId24"/>
    <p:sldId id="435" r:id="rId25"/>
    <p:sldId id="284"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82" autoAdjust="0"/>
    <p:restoredTop sz="92173" autoAdjust="0"/>
  </p:normalViewPr>
  <p:slideViewPr>
    <p:cSldViewPr snapToGrid="0">
      <p:cViewPr varScale="1">
        <p:scale>
          <a:sx n="50" d="100"/>
          <a:sy n="50" d="100"/>
        </p:scale>
        <p:origin x="1114"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1:59:50.421"/>
    </inkml:context>
    <inkml:brush xml:id="br0">
      <inkml:brushProperty name="width" value="0.2" units="cm"/>
      <inkml:brushProperty name="height" value="0.2" units="cm"/>
      <inkml:brushProperty name="color" value="#E71224"/>
      <inkml:brushProperty name="ignorePressure" value="1"/>
    </inkml:brush>
  </inkml:definitions>
  <inkml:trace contextRef="#ctx0" brushRef="#br0">8448 942,'-14'-19,"0"2,-2 0,0 1,0 1,-2 0,0 1,0 1,-28-14,-6-1,-111-39,9 17,-169-31,-167-9,433 81,-1775-289,1088 192,-5 47,1 79,562 2,1 7,-182 54,195-32,2 6,3 9,2 6,-295 180,353-180,3 5,-168 161,200-163,2 3,5 3,-107 172,136-188,3 1,2 2,4 0,-34 129,49-138,1 0,4 1,1-1,4 1,2 0,11 83,-1-81,2 0,4-1,2 0,2-2,49 99,-34-93,3-1,3-2,3-1,73 77,-49-69,3-3,3-2,82 52,-54-49,3-5,114 49,-28-31,4-8,310 72,425 11,-463-111,2-20,0-21,760-92,-917 43,514-147,-619 127,-4-8,-3-9,254-147,-342 163,-2-5,-3-5,-4-4,-4-5,129-144,-168 159,-3-3,-3-3,51-97,-69 103,-4-1,-2-1,-3-2,19-90,-33 101,-3-1,-2 0,-3 0,-3 0,-3 0,-3-1,-21-112,14 127,-3 0,-2 0,-2 2,-2 0,-3 1,-1 2,-2 0,-3 1,-1 2,-37-40,30 44,-1 2,-2 1,-1 2,-2 2,-89-50,70 50,-2 3,-1 3,-135-35,97 39,-2 4,-109-3,-208 20,-512 118,502-34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4A63C-458E-40CD-A2C1-7C966B337DB9}" type="datetimeFigureOut">
              <a:rPr lang="en-US" smtClean="0"/>
              <a:t>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7B428-4EBD-43D4-B44A-3494F0C47858}" type="slidenum">
              <a:rPr lang="en-US" smtClean="0"/>
              <a:t>‹#›</a:t>
            </a:fld>
            <a:endParaRPr lang="en-US"/>
          </a:p>
        </p:txBody>
      </p:sp>
    </p:spTree>
    <p:extLst>
      <p:ext uri="{BB962C8B-B14F-4D97-AF65-F5344CB8AC3E}">
        <p14:creationId xmlns:p14="http://schemas.microsoft.com/office/powerpoint/2010/main" val="354924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Support the safety net behavioral health workforce </a:t>
            </a:r>
          </a:p>
          <a:p>
            <a:pPr marL="342900" indent="-342900">
              <a:buFont typeface="Arial" panose="020B0604020202020204" pitchFamily="34" charset="0"/>
              <a:buChar char="•"/>
            </a:pPr>
            <a:r>
              <a:rPr lang="en-US" dirty="0"/>
              <a:t>Advocate against programmatic cuts in behavioral health line items </a:t>
            </a:r>
          </a:p>
          <a:p>
            <a:pPr marL="342900" indent="-342900">
              <a:buFont typeface="Arial" panose="020B0604020202020204" pitchFamily="34" charset="0"/>
              <a:buChar char="•"/>
            </a:pPr>
            <a:r>
              <a:rPr lang="en-US" dirty="0"/>
              <a:t>Ensure sustainability for widely needed programs across the state, such as withdrawal management facilities, residential facilities, and prevention and recovery programming </a:t>
            </a:r>
          </a:p>
          <a:p>
            <a:endParaRPr lang="en-US" dirty="0"/>
          </a:p>
        </p:txBody>
      </p:sp>
      <p:sp>
        <p:nvSpPr>
          <p:cNvPr id="4" name="Slide Number Placeholder 3"/>
          <p:cNvSpPr>
            <a:spLocks noGrp="1"/>
          </p:cNvSpPr>
          <p:nvPr>
            <p:ph type="sldNum" sz="quarter" idx="5"/>
          </p:nvPr>
        </p:nvSpPr>
        <p:spPr/>
        <p:txBody>
          <a:bodyPr/>
          <a:lstStyle/>
          <a:p>
            <a:fld id="{4F77B428-4EBD-43D4-B44A-3494F0C47858}" type="slidenum">
              <a:rPr lang="en-US" smtClean="0"/>
              <a:t>15</a:t>
            </a:fld>
            <a:endParaRPr lang="en-US"/>
          </a:p>
        </p:txBody>
      </p:sp>
    </p:spTree>
    <p:extLst>
      <p:ext uri="{BB962C8B-B14F-4D97-AF65-F5344CB8AC3E}">
        <p14:creationId xmlns:p14="http://schemas.microsoft.com/office/powerpoint/2010/main" val="277853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intent of this CBHC-led initiative is to increase the availability of Teen Mental Health First Aid and other trainings across Colorado</a:t>
            </a:r>
          </a:p>
          <a:p>
            <a:pPr marL="342900" indent="-342900">
              <a:buFont typeface="Arial" panose="020B0604020202020204" pitchFamily="34" charset="0"/>
              <a:buChar char="•"/>
            </a:pPr>
            <a:r>
              <a:rPr lang="en-US" dirty="0"/>
              <a:t>Similar in structure to SB20-001, this bill will authorize the Colorado Department of Education (CDE) to contract with a vendor to develop a train-the-trainer program to increase the number of specialty trainers across the state</a:t>
            </a:r>
          </a:p>
          <a:p>
            <a:pPr marL="342900" indent="-342900">
              <a:lnSpc>
                <a:spcPct val="100000"/>
              </a:lnSpc>
              <a:buFont typeface="Arial" panose="020B0604020202020204" pitchFamily="34" charset="0"/>
              <a:buChar char="•"/>
            </a:pPr>
            <a:r>
              <a:rPr lang="en-US" dirty="0"/>
              <a:t>The bill currently appropriates $250K to CDE for this purpose</a:t>
            </a:r>
          </a:p>
          <a:p>
            <a:endParaRPr lang="en-US" dirty="0"/>
          </a:p>
        </p:txBody>
      </p:sp>
      <p:sp>
        <p:nvSpPr>
          <p:cNvPr id="4" name="Slide Number Placeholder 3"/>
          <p:cNvSpPr>
            <a:spLocks noGrp="1"/>
          </p:cNvSpPr>
          <p:nvPr>
            <p:ph type="sldNum" sz="quarter" idx="5"/>
          </p:nvPr>
        </p:nvSpPr>
        <p:spPr/>
        <p:txBody>
          <a:bodyPr/>
          <a:lstStyle/>
          <a:p>
            <a:fld id="{4F77B428-4EBD-43D4-B44A-3494F0C47858}" type="slidenum">
              <a:rPr lang="en-US" smtClean="0"/>
              <a:t>16</a:t>
            </a:fld>
            <a:endParaRPr lang="en-US"/>
          </a:p>
        </p:txBody>
      </p:sp>
    </p:spTree>
    <p:extLst>
      <p:ext uri="{BB962C8B-B14F-4D97-AF65-F5344CB8AC3E}">
        <p14:creationId xmlns:p14="http://schemas.microsoft.com/office/powerpoint/2010/main" val="359157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attempt to restore funding to various legislative programs, including some MSO specific line items, CMHC projects, and other community-based resources </a:t>
            </a:r>
          </a:p>
          <a:p>
            <a:r>
              <a:rPr lang="en-US" dirty="0"/>
              <a:t>Will carry-over language from HB20-1411 to support providers through the pandemic</a:t>
            </a:r>
          </a:p>
          <a:p>
            <a:r>
              <a:rPr lang="en-US" dirty="0"/>
              <a:t>This bill includes a broad coalition led by CBHC, COPA, the Consortium for Prescription Drug Abuse Prevention, &amp; others</a:t>
            </a:r>
          </a:p>
        </p:txBody>
      </p:sp>
      <p:sp>
        <p:nvSpPr>
          <p:cNvPr id="4" name="Slide Number Placeholder 3"/>
          <p:cNvSpPr>
            <a:spLocks noGrp="1"/>
          </p:cNvSpPr>
          <p:nvPr>
            <p:ph type="sldNum" sz="quarter" idx="5"/>
          </p:nvPr>
        </p:nvSpPr>
        <p:spPr/>
        <p:txBody>
          <a:bodyPr/>
          <a:lstStyle/>
          <a:p>
            <a:fld id="{4F77B428-4EBD-43D4-B44A-3494F0C47858}" type="slidenum">
              <a:rPr lang="en-US" smtClean="0"/>
              <a:t>17</a:t>
            </a:fld>
            <a:endParaRPr lang="en-US"/>
          </a:p>
        </p:txBody>
      </p:sp>
    </p:spTree>
    <p:extLst>
      <p:ext uri="{BB962C8B-B14F-4D97-AF65-F5344CB8AC3E}">
        <p14:creationId xmlns:p14="http://schemas.microsoft.com/office/powerpoint/2010/main" val="225381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CBHC-led initiative to include CMHCs and facilities that have licensed SUD treatment programs as an “other outlet” in </a:t>
            </a:r>
            <a:r>
              <a:rPr lang="en-US" b="1" dirty="0"/>
              <a:t>C.R.S 12-280-103 (32) (a)</a:t>
            </a:r>
            <a:r>
              <a:rPr lang="en-US" dirty="0"/>
              <a:t>, allowing the disbursement of controlled substances in a timely and supervised fashion in a regulated facility </a:t>
            </a:r>
          </a:p>
          <a:p>
            <a:pPr marL="342900" indent="-342900">
              <a:buFont typeface="Arial" panose="020B0604020202020204" pitchFamily="34" charset="0"/>
              <a:buChar char="•"/>
            </a:pPr>
            <a:r>
              <a:rPr lang="en-US" dirty="0"/>
              <a:t>CBHC ran a bill in 2014 (HB-1083) that achieved this goal for Acute Treatment Units (ATUs)</a:t>
            </a:r>
          </a:p>
          <a:p>
            <a:pPr marL="342900" indent="-342900">
              <a:lnSpc>
                <a:spcPct val="100000"/>
              </a:lnSpc>
              <a:buFont typeface="Arial" panose="020B0604020202020204" pitchFamily="34" charset="0"/>
              <a:buChar char="•"/>
            </a:pPr>
            <a:r>
              <a:rPr lang="en-US" dirty="0"/>
              <a:t>No anticipated appropriation and would allow increased access to MAT </a:t>
            </a:r>
          </a:p>
          <a:p>
            <a:endParaRPr lang="en-US" dirty="0"/>
          </a:p>
        </p:txBody>
      </p:sp>
      <p:sp>
        <p:nvSpPr>
          <p:cNvPr id="4" name="Slide Number Placeholder 3"/>
          <p:cNvSpPr>
            <a:spLocks noGrp="1"/>
          </p:cNvSpPr>
          <p:nvPr>
            <p:ph type="sldNum" sz="quarter" idx="5"/>
          </p:nvPr>
        </p:nvSpPr>
        <p:spPr/>
        <p:txBody>
          <a:bodyPr/>
          <a:lstStyle/>
          <a:p>
            <a:fld id="{4F77B428-4EBD-43D4-B44A-3494F0C47858}" type="slidenum">
              <a:rPr lang="en-US" smtClean="0"/>
              <a:t>18</a:t>
            </a:fld>
            <a:endParaRPr lang="en-US"/>
          </a:p>
        </p:txBody>
      </p:sp>
    </p:spTree>
    <p:extLst>
      <p:ext uri="{BB962C8B-B14F-4D97-AF65-F5344CB8AC3E}">
        <p14:creationId xmlns:p14="http://schemas.microsoft.com/office/powerpoint/2010/main" val="254727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Formalize the role of community-based safety net behavioral health providers in preparing for, responding to, and recovering from disasters. </a:t>
            </a:r>
          </a:p>
          <a:p>
            <a:pPr marL="342900" indent="-342900">
              <a:buFont typeface="Arial" panose="020B0604020202020204" pitchFamily="34" charset="0"/>
              <a:buChar char="•"/>
            </a:pPr>
            <a:r>
              <a:rPr lang="en-US" dirty="0"/>
              <a:t>Direct CDPHE to manage a fund and promulgate rules to support behavioral health provider emergency and disaster related initiatives. </a:t>
            </a:r>
          </a:p>
          <a:p>
            <a:pPr marL="342900" indent="-342900">
              <a:buFont typeface="Arial" panose="020B0604020202020204" pitchFamily="34" charset="0"/>
              <a:buChar char="•"/>
            </a:pPr>
            <a:r>
              <a:rPr lang="en-US" dirty="0"/>
              <a:t>Create the structure for future appropriations, or non-legislative dollars, to be contributed into the fund for these purposes. </a:t>
            </a:r>
          </a:p>
          <a:p>
            <a:endParaRPr lang="en-US" dirty="0"/>
          </a:p>
        </p:txBody>
      </p:sp>
      <p:sp>
        <p:nvSpPr>
          <p:cNvPr id="4" name="Slide Number Placeholder 3"/>
          <p:cNvSpPr>
            <a:spLocks noGrp="1"/>
          </p:cNvSpPr>
          <p:nvPr>
            <p:ph type="sldNum" sz="quarter" idx="5"/>
          </p:nvPr>
        </p:nvSpPr>
        <p:spPr/>
        <p:txBody>
          <a:bodyPr/>
          <a:lstStyle/>
          <a:p>
            <a:fld id="{4F77B428-4EBD-43D4-B44A-3494F0C47858}" type="slidenum">
              <a:rPr lang="en-US" smtClean="0"/>
              <a:t>19</a:t>
            </a:fld>
            <a:endParaRPr lang="en-US"/>
          </a:p>
        </p:txBody>
      </p:sp>
    </p:spTree>
    <p:extLst>
      <p:ext uri="{BB962C8B-B14F-4D97-AF65-F5344CB8AC3E}">
        <p14:creationId xmlns:p14="http://schemas.microsoft.com/office/powerpoint/2010/main" val="2540161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B9D6E9-6783-4C98-A38B-4433C67BB2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Click to Edit</a:t>
            </a:r>
            <a:br>
              <a:rPr lang="en-US" dirty="0"/>
            </a:br>
            <a:r>
              <a:rPr lang="en-US" dirty="0"/>
              <a:t>Text</a:t>
            </a:r>
          </a:p>
        </p:txBody>
      </p:sp>
      <p:pic>
        <p:nvPicPr>
          <p:cNvPr id="18" name="Picture 17">
            <a:extLst>
              <a:ext uri="{FF2B5EF4-FFF2-40B4-BE49-F238E27FC236}">
                <a16:creationId xmlns:a16="http://schemas.microsoft.com/office/drawing/2014/main" id="{49E0A677-FB1A-9946-BD4A-96D40E709FB1}"/>
              </a:ext>
            </a:extLst>
          </p:cNvPr>
          <p:cNvPicPr>
            <a:picLocks noChangeAspect="1"/>
          </p:cNvPicPr>
          <p:nvPr userDrawn="1"/>
        </p:nvPicPr>
        <p:blipFill>
          <a:blip r:embed="rId3"/>
          <a:stretch>
            <a:fillRect/>
          </a:stretch>
        </p:blipFill>
        <p:spPr>
          <a:xfrm>
            <a:off x="338328" y="310896"/>
            <a:ext cx="3815728" cy="584136"/>
          </a:xfrm>
          <a:prstGeom prst="rect">
            <a:avLst/>
          </a:prstGeom>
        </p:spPr>
      </p:pic>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139160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6" name="Picture 5" descr="A person standing in front of a mountain&#10;&#10;Description automatically generated">
            <a:extLst>
              <a:ext uri="{FF2B5EF4-FFF2-40B4-BE49-F238E27FC236}">
                <a16:creationId xmlns:a16="http://schemas.microsoft.com/office/drawing/2014/main" id="{E03EEF6F-9153-43EA-90A4-54A8C38F51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2"/>
            <a:ext cx="3415358" cy="6873985"/>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2487906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4374F-97BE-4F30-8E68-5BF0D27C07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13" name="Rectangle 12">
            <a:extLst>
              <a:ext uri="{FF2B5EF4-FFF2-40B4-BE49-F238E27FC236}">
                <a16:creationId xmlns:a16="http://schemas.microsoft.com/office/drawing/2014/main" id="{DD683560-BEFD-3F49-828D-3C7E41F667E1}"/>
              </a:ext>
            </a:extLst>
          </p:cNvPr>
          <p:cNvSpPr/>
          <p:nvPr userDrawn="1"/>
        </p:nvSpPr>
        <p:spPr>
          <a:xfrm>
            <a:off x="1" y="2039625"/>
            <a:ext cx="649705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F6063009-B1BF-E44F-8BF9-7AC725249DE6}"/>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2" name="Title 1">
            <a:extLst>
              <a:ext uri="{FF2B5EF4-FFF2-40B4-BE49-F238E27FC236}">
                <a16:creationId xmlns:a16="http://schemas.microsoft.com/office/drawing/2014/main" id="{454C357E-4C6C-D548-AE94-48D72914C294}"/>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232345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37F9D-AC85-4433-8826-4E479F0953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13" name="Rectangle 12">
            <a:extLst>
              <a:ext uri="{FF2B5EF4-FFF2-40B4-BE49-F238E27FC236}">
                <a16:creationId xmlns:a16="http://schemas.microsoft.com/office/drawing/2014/main" id="{DD683560-BEFD-3F49-828D-3C7E41F667E1}"/>
              </a:ext>
            </a:extLst>
          </p:cNvPr>
          <p:cNvSpPr/>
          <p:nvPr userDrawn="1"/>
        </p:nvSpPr>
        <p:spPr>
          <a:xfrm>
            <a:off x="1" y="2039625"/>
            <a:ext cx="649705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F6063009-B1BF-E44F-8BF9-7AC725249DE6}"/>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2" name="Title 1">
            <a:extLst>
              <a:ext uri="{FF2B5EF4-FFF2-40B4-BE49-F238E27FC236}">
                <a16:creationId xmlns:a16="http://schemas.microsoft.com/office/drawing/2014/main" id="{454C357E-4C6C-D548-AE94-48D72914C294}"/>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126996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Main">
    <p:spTree>
      <p:nvGrpSpPr>
        <p:cNvPr id="1" name=""/>
        <p:cNvGrpSpPr/>
        <p:nvPr/>
      </p:nvGrpSpPr>
      <p:grpSpPr>
        <a:xfrm>
          <a:off x="0" y="0"/>
          <a:ext cx="0" cy="0"/>
          <a:chOff x="0" y="0"/>
          <a:chExt cx="0" cy="0"/>
        </a:xfrm>
      </p:grpSpPr>
      <p:pic>
        <p:nvPicPr>
          <p:cNvPr id="8" name="Picture 7" descr="A large mountain in the background&#10;&#10;Description automatically generated">
            <a:extLst>
              <a:ext uri="{FF2B5EF4-FFF2-40B4-BE49-F238E27FC236}">
                <a16:creationId xmlns:a16="http://schemas.microsoft.com/office/drawing/2014/main" id="{96AB5746-BCAE-2441-A397-3DDA0DE4AD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Thank you!</a:t>
            </a:r>
          </a:p>
        </p:txBody>
      </p:sp>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1" name="Picture 10">
            <a:extLst>
              <a:ext uri="{FF2B5EF4-FFF2-40B4-BE49-F238E27FC236}">
                <a16:creationId xmlns:a16="http://schemas.microsoft.com/office/drawing/2014/main" id="{6D749F0B-8B4E-7F4A-9119-EC5966DFD515}"/>
              </a:ext>
            </a:extLst>
          </p:cNvPr>
          <p:cNvPicPr>
            <a:picLocks noChangeAspect="1"/>
          </p:cNvPicPr>
          <p:nvPr userDrawn="1"/>
        </p:nvPicPr>
        <p:blipFill>
          <a:blip r:embed="rId3"/>
          <a:stretch>
            <a:fillRect/>
          </a:stretch>
        </p:blipFill>
        <p:spPr>
          <a:xfrm>
            <a:off x="338329" y="310896"/>
            <a:ext cx="3721608" cy="552714"/>
          </a:xfrm>
          <a:prstGeom prst="rect">
            <a:avLst/>
          </a:prstGeom>
        </p:spPr>
      </p:pic>
    </p:spTree>
    <p:extLst>
      <p:ext uri="{BB962C8B-B14F-4D97-AF65-F5344CB8AC3E}">
        <p14:creationId xmlns:p14="http://schemas.microsoft.com/office/powerpoint/2010/main" val="290310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Bas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E981D2-7E32-6849-8083-747B710207F5}"/>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A784ED9B-16D3-9446-9A5D-1757B193CEFF}"/>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Title 1">
            <a:extLst>
              <a:ext uri="{FF2B5EF4-FFF2-40B4-BE49-F238E27FC236}">
                <a16:creationId xmlns:a16="http://schemas.microsoft.com/office/drawing/2014/main" id="{968CA879-8D77-5D4A-9C01-05952445CF3E}"/>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Thank you!</a:t>
            </a:r>
          </a:p>
        </p:txBody>
      </p:sp>
      <p:sp>
        <p:nvSpPr>
          <p:cNvPr id="12" name="Text Placeholder 24">
            <a:extLst>
              <a:ext uri="{FF2B5EF4-FFF2-40B4-BE49-F238E27FC236}">
                <a16:creationId xmlns:a16="http://schemas.microsoft.com/office/drawing/2014/main" id="{9EF56F28-482E-A349-BB43-066A83C1F983}"/>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3" name="Picture 12">
            <a:extLst>
              <a:ext uri="{FF2B5EF4-FFF2-40B4-BE49-F238E27FC236}">
                <a16:creationId xmlns:a16="http://schemas.microsoft.com/office/drawing/2014/main" id="{F23E73C2-4E23-304C-BC5D-EC79B33C3922}"/>
              </a:ext>
            </a:extLst>
          </p:cNvPr>
          <p:cNvPicPr>
            <a:picLocks noChangeAspect="1"/>
          </p:cNvPicPr>
          <p:nvPr userDrawn="1"/>
        </p:nvPicPr>
        <p:blipFill>
          <a:blip r:embed="rId2"/>
          <a:stretch>
            <a:fillRect/>
          </a:stretch>
        </p:blipFill>
        <p:spPr>
          <a:xfrm>
            <a:off x="338329" y="6002944"/>
            <a:ext cx="3721608" cy="552714"/>
          </a:xfrm>
          <a:prstGeom prst="rect">
            <a:avLst/>
          </a:prstGeom>
        </p:spPr>
      </p:pic>
    </p:spTree>
    <p:extLst>
      <p:ext uri="{BB962C8B-B14F-4D97-AF65-F5344CB8AC3E}">
        <p14:creationId xmlns:p14="http://schemas.microsoft.com/office/powerpoint/2010/main" val="2151009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1FA010-8450-EB4F-8BE7-B7D9A3B9CCB8}"/>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15E6-36B0-1C43-A32A-6B11C9DE710C}"/>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3709719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30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Grey">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414841" y="710068"/>
            <a:ext cx="9209616" cy="628877"/>
          </a:xfrm>
          <a:prstGeom prst="rect">
            <a:avLst/>
          </a:prstGeom>
        </p:spPr>
        <p:txBody>
          <a:bodyPr/>
          <a:lstStyle>
            <a:lvl1pPr marL="0" indent="0">
              <a:buNone/>
              <a:defRPr b="1">
                <a:solidFill>
                  <a:srgbClr val="00ADF0"/>
                </a:solidFill>
                <a:latin typeface="Arial" panose="020B0604020202020204" pitchFamily="34" charset="0"/>
                <a:cs typeface="Arial" panose="020B0604020202020204" pitchFamily="34" charset="0"/>
              </a:defRPr>
            </a:lvl1pPr>
          </a:lstStyle>
          <a:p>
            <a:pPr lvl="0"/>
            <a:r>
              <a:rPr lang="en-US" dirty="0"/>
              <a:t>Title can go here</a:t>
            </a:r>
          </a:p>
        </p:txBody>
      </p:sp>
      <p:sp>
        <p:nvSpPr>
          <p:cNvPr id="5" name="Text Placeholder 8"/>
          <p:cNvSpPr>
            <a:spLocks noGrp="1"/>
          </p:cNvSpPr>
          <p:nvPr>
            <p:ph type="body" sz="quarter" idx="11" hasCustomPrompt="1"/>
          </p:nvPr>
        </p:nvSpPr>
        <p:spPr>
          <a:xfrm>
            <a:off x="1413934" y="1527176"/>
            <a:ext cx="9210524" cy="3420382"/>
          </a:xfrm>
          <a:prstGeom prst="rect">
            <a:avLst/>
          </a:prstGeom>
        </p:spPr>
        <p:txBody>
          <a:bodyPr/>
          <a:lstStyle>
            <a:lvl1pPr marL="0" indent="0">
              <a:buNone/>
              <a:defRPr sz="2000" b="0" baseline="0">
                <a:latin typeface="Arial" panose="020B0604020202020204" pitchFamily="34" charset="0"/>
                <a:cs typeface="Arial" panose="020B0604020202020204" pitchFamily="34" charset="0"/>
              </a:defRPr>
            </a:lvl1pPr>
          </a:lstStyle>
          <a:p>
            <a:pPr lvl="0"/>
            <a:r>
              <a:rPr lang="en-US" dirty="0"/>
              <a:t>This is the body text area. It is pre-styled for ease of use but can also be easily deleted or changed.</a:t>
            </a:r>
          </a:p>
        </p:txBody>
      </p:sp>
    </p:spTree>
    <p:extLst>
      <p:ext uri="{BB962C8B-B14F-4D97-AF65-F5344CB8AC3E}">
        <p14:creationId xmlns:p14="http://schemas.microsoft.com/office/powerpoint/2010/main" val="2260684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214C-02A6-4A45-A3A0-D0166B15A1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28600-8C33-B941-8E41-A2A46CBDD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80C3AA-92BE-3947-8BD0-3A27327E4BD0}"/>
              </a:ext>
            </a:extLst>
          </p:cNvPr>
          <p:cNvSpPr>
            <a:spLocks noGrp="1"/>
          </p:cNvSpPr>
          <p:nvPr>
            <p:ph type="dt" sz="half" idx="10"/>
          </p:nvPr>
        </p:nvSpPr>
        <p:spPr/>
        <p:txBody>
          <a:bodyPr/>
          <a:lstStyle/>
          <a:p>
            <a:fld id="{EDD129AB-F9AD-4F4A-970F-A82A06D0D699}" type="datetimeFigureOut">
              <a:rPr lang="en-US" smtClean="0"/>
              <a:t>2/10/2021</a:t>
            </a:fld>
            <a:endParaRPr lang="en-US"/>
          </a:p>
        </p:txBody>
      </p:sp>
      <p:sp>
        <p:nvSpPr>
          <p:cNvPr id="5" name="Footer Placeholder 4">
            <a:extLst>
              <a:ext uri="{FF2B5EF4-FFF2-40B4-BE49-F238E27FC236}">
                <a16:creationId xmlns:a16="http://schemas.microsoft.com/office/drawing/2014/main" id="{9ADCBB78-D64B-834C-B97B-8FB489786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26D23-1F7C-7C4A-9C6B-2E83E462C5B4}"/>
              </a:ext>
            </a:extLst>
          </p:cNvPr>
          <p:cNvSpPr>
            <a:spLocks noGrp="1"/>
          </p:cNvSpPr>
          <p:nvPr>
            <p:ph type="sldNum" sz="quarter" idx="12"/>
          </p:nvPr>
        </p:nvSpPr>
        <p:spPr/>
        <p:txBody>
          <a:bodyPr/>
          <a:lstStyle/>
          <a:p>
            <a:fld id="{93779EFC-0763-DD47-8211-A8983E7D9A3B}" type="slidenum">
              <a:rPr lang="en-US" smtClean="0"/>
              <a:t>‹#›</a:t>
            </a:fld>
            <a:endParaRPr lang="en-US"/>
          </a:p>
        </p:txBody>
      </p:sp>
    </p:spTree>
    <p:extLst>
      <p:ext uri="{BB962C8B-B14F-4D97-AF65-F5344CB8AC3E}">
        <p14:creationId xmlns:p14="http://schemas.microsoft.com/office/powerpoint/2010/main" val="342257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rtlCol="0">
            <a:noAutofit/>
          </a:bodyPr>
          <a:lstStyle/>
          <a:p>
            <a:pPr lvl="0"/>
            <a:endParaRPr lang="en-US" noProof="0" dirty="0"/>
          </a:p>
        </p:txBody>
      </p:sp>
    </p:spTree>
    <p:extLst>
      <p:ext uri="{BB962C8B-B14F-4D97-AF65-F5344CB8AC3E}">
        <p14:creationId xmlns:p14="http://schemas.microsoft.com/office/powerpoint/2010/main" val="556603707"/>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as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D97E-8256-7B42-9F3E-FD6DE5929F2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person, person, photo, mirror&#10;&#10;Description automatically generated">
            <a:extLst>
              <a:ext uri="{FF2B5EF4-FFF2-40B4-BE49-F238E27FC236}">
                <a16:creationId xmlns:a16="http://schemas.microsoft.com/office/drawing/2014/main" id="{3077E26C-893D-884D-8A16-D275E61D8A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73568" y="2612912"/>
            <a:ext cx="4218432" cy="4245088"/>
          </a:xfrm>
          <a:prstGeom prst="rect">
            <a:avLst/>
          </a:prstGeom>
        </p:spPr>
      </p:pic>
      <p:sp>
        <p:nvSpPr>
          <p:cNvPr id="8" name="Rectangle 7">
            <a:extLst>
              <a:ext uri="{FF2B5EF4-FFF2-40B4-BE49-F238E27FC236}">
                <a16:creationId xmlns:a16="http://schemas.microsoft.com/office/drawing/2014/main" id="{5F43FE61-B674-D44D-A534-C58A2B01ABB4}"/>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D29E5A-9B3A-3048-951C-A6473158B36D}"/>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10" name="Subtitle 2">
            <a:extLst>
              <a:ext uri="{FF2B5EF4-FFF2-40B4-BE49-F238E27FC236}">
                <a16:creationId xmlns:a16="http://schemas.microsoft.com/office/drawing/2014/main" id="{335572F1-5806-5649-ADE5-94580EA0C9E3}"/>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1">
            <a:extLst>
              <a:ext uri="{FF2B5EF4-FFF2-40B4-BE49-F238E27FC236}">
                <a16:creationId xmlns:a16="http://schemas.microsoft.com/office/drawing/2014/main" id="{942F8230-4EF7-0C4B-84D6-251F7F6734D9}"/>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Click to Edit</a:t>
            </a:r>
            <a:br>
              <a:rPr lang="en-US" dirty="0"/>
            </a:br>
            <a:r>
              <a:rPr lang="en-US" dirty="0"/>
              <a:t>Text</a:t>
            </a:r>
          </a:p>
        </p:txBody>
      </p:sp>
      <p:sp>
        <p:nvSpPr>
          <p:cNvPr id="14" name="Text Placeholder 24">
            <a:extLst>
              <a:ext uri="{FF2B5EF4-FFF2-40B4-BE49-F238E27FC236}">
                <a16:creationId xmlns:a16="http://schemas.microsoft.com/office/drawing/2014/main" id="{EF3FEB4B-86C0-814B-8B18-5BDC26E80AB9}"/>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1725299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pic>
        <p:nvPicPr>
          <p:cNvPr id="4" name="Picture 3" descr="A tree with a mountain in the background&#10;&#10;Description automatically generated">
            <a:extLst>
              <a:ext uri="{FF2B5EF4-FFF2-40B4-BE49-F238E27FC236}">
                <a16:creationId xmlns:a16="http://schemas.microsoft.com/office/drawing/2014/main" id="{026EB5B9-C145-534C-872C-147BDF080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Click to Edit</a:t>
            </a:r>
            <a:br>
              <a:rPr lang="en-US" dirty="0"/>
            </a:br>
            <a:r>
              <a:rPr lang="en-US" dirty="0"/>
              <a:t>Text</a:t>
            </a:r>
          </a:p>
        </p:txBody>
      </p:sp>
      <p:pic>
        <p:nvPicPr>
          <p:cNvPr id="18" name="Picture 17">
            <a:extLst>
              <a:ext uri="{FF2B5EF4-FFF2-40B4-BE49-F238E27FC236}">
                <a16:creationId xmlns:a16="http://schemas.microsoft.com/office/drawing/2014/main" id="{49E0A677-FB1A-9946-BD4A-96D40E709FB1}"/>
              </a:ext>
            </a:extLst>
          </p:cNvPr>
          <p:cNvPicPr>
            <a:picLocks noChangeAspect="1"/>
          </p:cNvPicPr>
          <p:nvPr userDrawn="1"/>
        </p:nvPicPr>
        <p:blipFill>
          <a:blip r:embed="rId3"/>
          <a:stretch>
            <a:fillRect/>
          </a:stretch>
        </p:blipFill>
        <p:spPr>
          <a:xfrm>
            <a:off x="338328" y="310896"/>
            <a:ext cx="3815728" cy="584136"/>
          </a:xfrm>
          <a:prstGeom prst="rect">
            <a:avLst/>
          </a:prstGeom>
        </p:spPr>
      </p:pic>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89591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Bas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D97E-8256-7B42-9F3E-FD6DE5929F2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person, person, photo, mirror&#10;&#10;Description automatically generated">
            <a:extLst>
              <a:ext uri="{FF2B5EF4-FFF2-40B4-BE49-F238E27FC236}">
                <a16:creationId xmlns:a16="http://schemas.microsoft.com/office/drawing/2014/main" id="{3077E26C-893D-884D-8A16-D275E61D8A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73568" y="2612912"/>
            <a:ext cx="5193792" cy="5193792"/>
          </a:xfrm>
          <a:prstGeom prst="rect">
            <a:avLst/>
          </a:prstGeom>
        </p:spPr>
      </p:pic>
      <p:sp>
        <p:nvSpPr>
          <p:cNvPr id="8" name="Rectangle 7">
            <a:extLst>
              <a:ext uri="{FF2B5EF4-FFF2-40B4-BE49-F238E27FC236}">
                <a16:creationId xmlns:a16="http://schemas.microsoft.com/office/drawing/2014/main" id="{5F43FE61-B674-D44D-A534-C58A2B01ABB4}"/>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D29E5A-9B3A-3048-951C-A6473158B36D}"/>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10" name="Subtitle 2">
            <a:extLst>
              <a:ext uri="{FF2B5EF4-FFF2-40B4-BE49-F238E27FC236}">
                <a16:creationId xmlns:a16="http://schemas.microsoft.com/office/drawing/2014/main" id="{335572F1-5806-5649-ADE5-94580EA0C9E3}"/>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1">
            <a:extLst>
              <a:ext uri="{FF2B5EF4-FFF2-40B4-BE49-F238E27FC236}">
                <a16:creationId xmlns:a16="http://schemas.microsoft.com/office/drawing/2014/main" id="{942F8230-4EF7-0C4B-84D6-251F7F6734D9}"/>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Click to Edit</a:t>
            </a:r>
            <a:br>
              <a:rPr lang="en-US" dirty="0"/>
            </a:br>
            <a:r>
              <a:rPr lang="en-US" dirty="0"/>
              <a:t>Text</a:t>
            </a:r>
          </a:p>
        </p:txBody>
      </p:sp>
      <p:sp>
        <p:nvSpPr>
          <p:cNvPr id="14" name="Text Placeholder 24">
            <a:extLst>
              <a:ext uri="{FF2B5EF4-FFF2-40B4-BE49-F238E27FC236}">
                <a16:creationId xmlns:a16="http://schemas.microsoft.com/office/drawing/2014/main" id="{EF3FEB4B-86C0-814B-8B18-5BDC26E80AB9}"/>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387858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866742-D754-A64B-859A-0D870EABFD59}"/>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5632"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5" name="Text Placeholder 2">
            <a:extLst>
              <a:ext uri="{FF2B5EF4-FFF2-40B4-BE49-F238E27FC236}">
                <a16:creationId xmlns:a16="http://schemas.microsoft.com/office/drawing/2014/main" id="{EAE6310C-173C-4C26-8C5F-7E10485FF7A9}"/>
              </a:ext>
            </a:extLst>
          </p:cNvPr>
          <p:cNvSpPr>
            <a:spLocks noGrp="1"/>
          </p:cNvSpPr>
          <p:nvPr>
            <p:ph type="body" idx="12" hasCustomPrompt="1"/>
          </p:nvPr>
        </p:nvSpPr>
        <p:spPr>
          <a:xfrm>
            <a:off x="859761" y="1749072"/>
            <a:ext cx="10527515"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
            <a:extLst>
              <a:ext uri="{FF2B5EF4-FFF2-40B4-BE49-F238E27FC236}">
                <a16:creationId xmlns:a16="http://schemas.microsoft.com/office/drawing/2014/main" id="{144B45E8-F179-4ACE-91B3-86C4023CAE9E}"/>
              </a:ext>
            </a:extLst>
          </p:cNvPr>
          <p:cNvSpPr>
            <a:spLocks noGrp="1"/>
          </p:cNvSpPr>
          <p:nvPr>
            <p:ph type="body" idx="17" hasCustomPrompt="1"/>
          </p:nvPr>
        </p:nvSpPr>
        <p:spPr>
          <a:xfrm>
            <a:off x="847848" y="2369874"/>
            <a:ext cx="10527515" cy="3394503"/>
          </a:xfrm>
        </p:spPr>
        <p:txBody>
          <a:bodyPr lIns="0">
            <a:noAutofit/>
          </a:bodyPr>
          <a:lstStyle>
            <a:lvl1pPr marL="0" indent="0">
              <a:lnSpc>
                <a:spcPts val="2260"/>
              </a:lnSpc>
              <a:spcBef>
                <a:spcPts val="0"/>
              </a:spcBef>
              <a:spcAft>
                <a:spcPts val="600"/>
              </a:spcAft>
              <a:buFont typeface="Arial" panose="020B0604020202020204" pitchFamily="34" charset="0"/>
              <a:buNone/>
              <a:defRPr sz="2000">
                <a:solidFill>
                  <a:schemeClr val="tx1"/>
                </a:solidFill>
              </a:defRPr>
            </a:lvl1pPr>
            <a:lvl2pPr marL="573088" indent="-342900">
              <a:lnSpc>
                <a:spcPts val="1660"/>
              </a:lnSpc>
              <a:spcAft>
                <a:spcPts val="600"/>
              </a:spcAft>
              <a:buFont typeface="Arial" panose="020B0604020202020204" pitchFamily="34" charset="0"/>
              <a:buChar char="•"/>
              <a:defRPr sz="1800">
                <a:solidFill>
                  <a:schemeClr val="tx1"/>
                </a:solidFill>
              </a:defRPr>
            </a:lvl2pPr>
            <a:lvl3pPr marL="1027112" indent="-342900">
              <a:lnSpc>
                <a:spcPts val="1660"/>
              </a:lnSpc>
              <a:spcAft>
                <a:spcPts val="600"/>
              </a:spcAft>
              <a:buFont typeface="Arial" panose="020B0604020202020204" pitchFamily="34" charset="0"/>
              <a:buChar char="•"/>
              <a:defRPr sz="1800">
                <a:solidFill>
                  <a:schemeClr val="tx1"/>
                </a:solidFill>
              </a:defRPr>
            </a:lvl3pPr>
            <a:lvl4pPr marL="1376363" indent="-231775">
              <a:lnSpc>
                <a:spcPts val="1660"/>
              </a:lnSpc>
              <a:spcAft>
                <a:spcPts val="600"/>
              </a:spcAft>
              <a:buFont typeface="Arial" panose="020B0604020202020204" pitchFamily="34" charset="0"/>
              <a:buChar char="•"/>
              <a:defRPr sz="18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p:txBody>
      </p:sp>
      <p:sp>
        <p:nvSpPr>
          <p:cNvPr id="25" name="Text Placeholder 24">
            <a:extLst>
              <a:ext uri="{FF2B5EF4-FFF2-40B4-BE49-F238E27FC236}">
                <a16:creationId xmlns:a16="http://schemas.microsoft.com/office/drawing/2014/main" id="{76A1655B-CB2C-DE42-AC03-FB6A7C77F82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0" name="Picture 9">
            <a:extLst>
              <a:ext uri="{FF2B5EF4-FFF2-40B4-BE49-F238E27FC236}">
                <a16:creationId xmlns:a16="http://schemas.microsoft.com/office/drawing/2014/main" id="{04BE28EF-E86A-3F45-87EC-11B32ED6A565}"/>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2677028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859760"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4" name="Text Placeholder 24">
            <a:extLst>
              <a:ext uri="{FF2B5EF4-FFF2-40B4-BE49-F238E27FC236}">
                <a16:creationId xmlns:a16="http://schemas.microsoft.com/office/drawing/2014/main" id="{85EDEF41-FC12-A742-A071-51AB63B0797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278821"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4">
            <a:extLst>
              <a:ext uri="{FF2B5EF4-FFF2-40B4-BE49-F238E27FC236}">
                <a16:creationId xmlns:a16="http://schemas.microsoft.com/office/drawing/2014/main" id="{F158BA51-52E8-DF4B-909E-8CAA63E36865}"/>
              </a:ext>
            </a:extLst>
          </p:cNvPr>
          <p:cNvSpPr>
            <a:spLocks noGrp="1"/>
          </p:cNvSpPr>
          <p:nvPr>
            <p:ph type="body" sz="quarter" idx="20"/>
          </p:nvPr>
        </p:nvSpPr>
        <p:spPr>
          <a:xfrm>
            <a:off x="627882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7" name="Content Placeholder 3">
            <a:extLst>
              <a:ext uri="{FF2B5EF4-FFF2-40B4-BE49-F238E27FC236}">
                <a16:creationId xmlns:a16="http://schemas.microsoft.com/office/drawing/2014/main" id="{A3F933A9-4BFC-7240-81D4-E913C7CA9B61}"/>
              </a:ext>
            </a:extLst>
          </p:cNvPr>
          <p:cNvSpPr>
            <a:spLocks noGrp="1"/>
          </p:cNvSpPr>
          <p:nvPr>
            <p:ph sz="half" idx="21" hasCustomPrompt="1"/>
          </p:nvPr>
        </p:nvSpPr>
        <p:spPr>
          <a:xfrm>
            <a:off x="859760" y="2382580"/>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9" name="Content Placeholder 3">
            <a:extLst>
              <a:ext uri="{FF2B5EF4-FFF2-40B4-BE49-F238E27FC236}">
                <a16:creationId xmlns:a16="http://schemas.microsoft.com/office/drawing/2014/main" id="{59CC0BDC-488C-CC40-9711-A13A15CCA7F6}"/>
              </a:ext>
            </a:extLst>
          </p:cNvPr>
          <p:cNvSpPr>
            <a:spLocks noGrp="1"/>
          </p:cNvSpPr>
          <p:nvPr>
            <p:ph sz="half" idx="22" hasCustomPrompt="1"/>
          </p:nvPr>
        </p:nvSpPr>
        <p:spPr>
          <a:xfrm>
            <a:off x="6285272" y="2382579"/>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None/>
              <a:tabLst/>
              <a:defRPr sz="2000" b="0">
                <a:solidFill>
                  <a:schemeClr val="tx1"/>
                </a:solidFill>
              </a:defRPr>
            </a:lvl1pPr>
            <a:lvl2pPr marL="742950" indent="-285750">
              <a:buClr>
                <a:schemeClr val="accent3"/>
              </a:buClr>
              <a:buSzPct val="75000"/>
              <a:buFont typeface="Courier New" panose="02070309020205020404" pitchFamily="49" charset="0"/>
              <a:buNone/>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Rectangle 19">
            <a:extLst>
              <a:ext uri="{FF2B5EF4-FFF2-40B4-BE49-F238E27FC236}">
                <a16:creationId xmlns:a16="http://schemas.microsoft.com/office/drawing/2014/main" id="{5933831B-D4F2-FA4F-B354-99CE20AFA1BD}"/>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16C5468-0664-2B47-93F4-35D6F8701449}"/>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3997514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7" name="Text Placeholder 2">
            <a:extLst>
              <a:ext uri="{FF2B5EF4-FFF2-40B4-BE49-F238E27FC236}">
                <a16:creationId xmlns:a16="http://schemas.microsoft.com/office/drawing/2014/main" id="{E6735B8D-D4D6-134A-81C0-7FA7BDB1D8B3}"/>
              </a:ext>
            </a:extLst>
          </p:cNvPr>
          <p:cNvSpPr>
            <a:spLocks noGrp="1"/>
          </p:cNvSpPr>
          <p:nvPr>
            <p:ph type="body" idx="12" hasCustomPrompt="1"/>
          </p:nvPr>
        </p:nvSpPr>
        <p:spPr>
          <a:xfrm>
            <a:off x="85976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8" name="Text Placeholder 24">
            <a:extLst>
              <a:ext uri="{FF2B5EF4-FFF2-40B4-BE49-F238E27FC236}">
                <a16:creationId xmlns:a16="http://schemas.microsoft.com/office/drawing/2014/main" id="{FA0BB9BF-D5C0-8C48-9D2C-7CB1BA9E393F}"/>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9" name="Content Placeholder 3">
            <a:extLst>
              <a:ext uri="{FF2B5EF4-FFF2-40B4-BE49-F238E27FC236}">
                <a16:creationId xmlns:a16="http://schemas.microsoft.com/office/drawing/2014/main" id="{A61031DC-F514-1E46-9C7C-D8E61B789A22}"/>
              </a:ext>
            </a:extLst>
          </p:cNvPr>
          <p:cNvSpPr>
            <a:spLocks noGrp="1"/>
          </p:cNvSpPr>
          <p:nvPr>
            <p:ph sz="half" idx="19" hasCustomPrompt="1"/>
          </p:nvPr>
        </p:nvSpPr>
        <p:spPr>
          <a:xfrm>
            <a:off x="444308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Text Placeholder 2">
            <a:extLst>
              <a:ext uri="{FF2B5EF4-FFF2-40B4-BE49-F238E27FC236}">
                <a16:creationId xmlns:a16="http://schemas.microsoft.com/office/drawing/2014/main" id="{E56F67F1-BD75-2544-A9B1-151902B10C45}"/>
              </a:ext>
            </a:extLst>
          </p:cNvPr>
          <p:cNvSpPr>
            <a:spLocks noGrp="1"/>
          </p:cNvSpPr>
          <p:nvPr>
            <p:ph type="body" idx="20" hasCustomPrompt="1"/>
          </p:nvPr>
        </p:nvSpPr>
        <p:spPr>
          <a:xfrm>
            <a:off x="444308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1" name="Text Placeholder 24">
            <a:extLst>
              <a:ext uri="{FF2B5EF4-FFF2-40B4-BE49-F238E27FC236}">
                <a16:creationId xmlns:a16="http://schemas.microsoft.com/office/drawing/2014/main" id="{9888B5EC-FEC3-FF44-9D87-576EA3E412A7}"/>
              </a:ext>
            </a:extLst>
          </p:cNvPr>
          <p:cNvSpPr>
            <a:spLocks noGrp="1"/>
          </p:cNvSpPr>
          <p:nvPr>
            <p:ph type="body" sz="quarter" idx="21"/>
          </p:nvPr>
        </p:nvSpPr>
        <p:spPr>
          <a:xfrm>
            <a:off x="444308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7" name="Content Placeholder 3">
            <a:extLst>
              <a:ext uri="{FF2B5EF4-FFF2-40B4-BE49-F238E27FC236}">
                <a16:creationId xmlns:a16="http://schemas.microsoft.com/office/drawing/2014/main" id="{188D8A98-5B3A-F241-9015-8B1BF22C7D5A}"/>
              </a:ext>
            </a:extLst>
          </p:cNvPr>
          <p:cNvSpPr>
            <a:spLocks noGrp="1"/>
          </p:cNvSpPr>
          <p:nvPr>
            <p:ph sz="half" idx="22" hasCustomPrompt="1"/>
          </p:nvPr>
        </p:nvSpPr>
        <p:spPr>
          <a:xfrm>
            <a:off x="802640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8" name="Text Placeholder 2">
            <a:extLst>
              <a:ext uri="{FF2B5EF4-FFF2-40B4-BE49-F238E27FC236}">
                <a16:creationId xmlns:a16="http://schemas.microsoft.com/office/drawing/2014/main" id="{E95272C3-9E77-2D4B-B24A-ABDFBA1C75B7}"/>
              </a:ext>
            </a:extLst>
          </p:cNvPr>
          <p:cNvSpPr>
            <a:spLocks noGrp="1"/>
          </p:cNvSpPr>
          <p:nvPr>
            <p:ph type="body" idx="23" hasCustomPrompt="1"/>
          </p:nvPr>
        </p:nvSpPr>
        <p:spPr>
          <a:xfrm>
            <a:off x="802640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9" name="Text Placeholder 24">
            <a:extLst>
              <a:ext uri="{FF2B5EF4-FFF2-40B4-BE49-F238E27FC236}">
                <a16:creationId xmlns:a16="http://schemas.microsoft.com/office/drawing/2014/main" id="{8E4F6C0E-5C21-0844-B1C6-4090DFA5614A}"/>
              </a:ext>
            </a:extLst>
          </p:cNvPr>
          <p:cNvSpPr>
            <a:spLocks noGrp="1"/>
          </p:cNvSpPr>
          <p:nvPr>
            <p:ph type="body" sz="quarter" idx="24"/>
          </p:nvPr>
        </p:nvSpPr>
        <p:spPr>
          <a:xfrm>
            <a:off x="802640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2" name="Content Placeholder 3">
            <a:extLst>
              <a:ext uri="{FF2B5EF4-FFF2-40B4-BE49-F238E27FC236}">
                <a16:creationId xmlns:a16="http://schemas.microsoft.com/office/drawing/2014/main" id="{4B7ACB50-61B9-1B4B-9AE0-E961DF3A075E}"/>
              </a:ext>
            </a:extLst>
          </p:cNvPr>
          <p:cNvSpPr>
            <a:spLocks noGrp="1"/>
          </p:cNvSpPr>
          <p:nvPr>
            <p:ph sz="half" idx="25" hasCustomPrompt="1"/>
          </p:nvPr>
        </p:nvSpPr>
        <p:spPr>
          <a:xfrm>
            <a:off x="859761" y="2355642"/>
            <a:ext cx="3305840" cy="340142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Rectangle 14">
            <a:extLst>
              <a:ext uri="{FF2B5EF4-FFF2-40B4-BE49-F238E27FC236}">
                <a16:creationId xmlns:a16="http://schemas.microsoft.com/office/drawing/2014/main" id="{F6B1C5A9-9504-9F49-9766-C5594054FA97}"/>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A87DD40-38A0-A24D-9561-F899E490316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3604914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6" name="Picture 5" descr="A large mountain in the background&#10;&#10;Description automatically generated">
            <a:extLst>
              <a:ext uri="{FF2B5EF4-FFF2-40B4-BE49-F238E27FC236}">
                <a16:creationId xmlns:a16="http://schemas.microsoft.com/office/drawing/2014/main" id="{F4B5EFA6-DDF9-BE45-BF7F-999BAC3808F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4393030"/>
            <a:ext cx="12192000" cy="2464970"/>
          </a:xfrm>
          <a:prstGeom prst="rect">
            <a:avLst/>
          </a:prstGeom>
        </p:spPr>
      </p:pic>
      <p:pic>
        <p:nvPicPr>
          <p:cNvPr id="18" name="Picture 17">
            <a:extLst>
              <a:ext uri="{FF2B5EF4-FFF2-40B4-BE49-F238E27FC236}">
                <a16:creationId xmlns:a16="http://schemas.microsoft.com/office/drawing/2014/main" id="{25625E33-67B8-7B45-8767-81C302DD91BB}"/>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28" name="Rectangle 27">
            <a:extLst>
              <a:ext uri="{FF2B5EF4-FFF2-40B4-BE49-F238E27FC236}">
                <a16:creationId xmlns:a16="http://schemas.microsoft.com/office/drawing/2014/main" id="{03BEA259-F210-5F48-A3D9-66C9379A9BC8}"/>
              </a:ext>
            </a:extLst>
          </p:cNvPr>
          <p:cNvSpPr/>
          <p:nvPr userDrawn="1"/>
        </p:nvSpPr>
        <p:spPr>
          <a:xfrm>
            <a:off x="6285273" y="1530567"/>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 name="Rectangle 2">
            <a:extLst>
              <a:ext uri="{FF2B5EF4-FFF2-40B4-BE49-F238E27FC236}">
                <a16:creationId xmlns:a16="http://schemas.microsoft.com/office/drawing/2014/main" id="{C1B4D5B7-B917-8D47-9E0C-95E9C86DDF14}"/>
              </a:ext>
            </a:extLst>
          </p:cNvPr>
          <p:cNvSpPr/>
          <p:nvPr userDrawn="1"/>
        </p:nvSpPr>
        <p:spPr>
          <a:xfrm>
            <a:off x="859760" y="1540353"/>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0" name="Rectangle 19">
            <a:extLst>
              <a:ext uri="{FF2B5EF4-FFF2-40B4-BE49-F238E27FC236}">
                <a16:creationId xmlns:a16="http://schemas.microsoft.com/office/drawing/2014/main" id="{9BA05E68-DF9F-6C49-ADB2-0C74AC83AB13}"/>
              </a:ext>
            </a:extLst>
          </p:cNvPr>
          <p:cNvSpPr/>
          <p:nvPr userDrawn="1"/>
        </p:nvSpPr>
        <p:spPr>
          <a:xfrm>
            <a:off x="859759"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DAEB3C-A6EA-D74F-B7D1-E82432927633}"/>
              </a:ext>
            </a:extLst>
          </p:cNvPr>
          <p:cNvSpPr/>
          <p:nvPr userDrawn="1"/>
        </p:nvSpPr>
        <p:spPr>
          <a:xfrm>
            <a:off x="6278820"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859760" y="205004"/>
            <a:ext cx="10515600" cy="1325563"/>
          </a:xfrm>
          <a:prstGeom prst="rect">
            <a:avLst/>
          </a:prstGeom>
        </p:spPr>
        <p:txBody>
          <a:bodyPr lIns="0">
            <a:noAutofit/>
          </a:bodyPr>
          <a:lstStyle>
            <a:lvl1pPr algn="ctr">
              <a:defRPr sz="3600" b="1" cap="none">
                <a:solidFill>
                  <a:schemeClr val="accent3"/>
                </a:solidFill>
                <a:latin typeface="+mj-lt"/>
              </a:defRPr>
            </a:lvl1pPr>
          </a:lstStyle>
          <a:p>
            <a:r>
              <a:rPr lang="en-US" dirty="0"/>
              <a:t>Click to Edit Text</a:t>
            </a:r>
          </a:p>
        </p:txBody>
      </p:sp>
      <p:sp>
        <p:nvSpPr>
          <p:cNvPr id="29" name="Content Placeholder 3">
            <a:extLst>
              <a:ext uri="{FF2B5EF4-FFF2-40B4-BE49-F238E27FC236}">
                <a16:creationId xmlns:a16="http://schemas.microsoft.com/office/drawing/2014/main" id="{CB6EB58B-72AD-4102-B762-F5B3A57B5307}"/>
              </a:ext>
            </a:extLst>
          </p:cNvPr>
          <p:cNvSpPr>
            <a:spLocks noGrp="1"/>
          </p:cNvSpPr>
          <p:nvPr>
            <p:ph sz="half" idx="2" hasCustomPrompt="1"/>
          </p:nvPr>
        </p:nvSpPr>
        <p:spPr>
          <a:xfrm>
            <a:off x="117781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1177811" y="1821076"/>
            <a:ext cx="4467615" cy="300943"/>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1</a:t>
            </a:r>
          </a:p>
        </p:txBody>
      </p:sp>
      <p:sp>
        <p:nvSpPr>
          <p:cNvPr id="17" name="Content Placeholder 3">
            <a:extLst>
              <a:ext uri="{FF2B5EF4-FFF2-40B4-BE49-F238E27FC236}">
                <a16:creationId xmlns:a16="http://schemas.microsoft.com/office/drawing/2014/main" id="{A1E6C716-B41D-004B-ACCE-D6E23FF4F9F4}"/>
              </a:ext>
            </a:extLst>
          </p:cNvPr>
          <p:cNvSpPr>
            <a:spLocks noGrp="1"/>
          </p:cNvSpPr>
          <p:nvPr>
            <p:ph sz="half" idx="21" hasCustomPrompt="1"/>
          </p:nvPr>
        </p:nvSpPr>
        <p:spPr>
          <a:xfrm>
            <a:off x="656705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567052" y="1821076"/>
            <a:ext cx="4510967" cy="338075"/>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2</a:t>
            </a:r>
          </a:p>
        </p:txBody>
      </p:sp>
    </p:spTree>
    <p:extLst>
      <p:ext uri="{BB962C8B-B14F-4D97-AF65-F5344CB8AC3E}">
        <p14:creationId xmlns:p14="http://schemas.microsoft.com/office/powerpoint/2010/main" val="2200707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6" name="Picture 15" descr="A tree with a mountain in the background&#10;&#10;Description automatically generated">
            <a:extLst>
              <a:ext uri="{FF2B5EF4-FFF2-40B4-BE49-F238E27FC236}">
                <a16:creationId xmlns:a16="http://schemas.microsoft.com/office/drawing/2014/main" id="{198033F5-A7AB-4D4D-8164-81957E21CD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449" b="56608"/>
          <a:stretch/>
        </p:blipFill>
        <p:spPr>
          <a:xfrm>
            <a:off x="1" y="4393029"/>
            <a:ext cx="12192000" cy="2464971"/>
          </a:xfrm>
          <a:prstGeom prst="rect">
            <a:avLst/>
          </a:prstGeom>
        </p:spPr>
      </p:pic>
      <p:pic>
        <p:nvPicPr>
          <p:cNvPr id="18" name="Picture 17">
            <a:extLst>
              <a:ext uri="{FF2B5EF4-FFF2-40B4-BE49-F238E27FC236}">
                <a16:creationId xmlns:a16="http://schemas.microsoft.com/office/drawing/2014/main" id="{25625E33-67B8-7B45-8767-81C302DD91BB}"/>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28" name="Rectangle 27">
            <a:extLst>
              <a:ext uri="{FF2B5EF4-FFF2-40B4-BE49-F238E27FC236}">
                <a16:creationId xmlns:a16="http://schemas.microsoft.com/office/drawing/2014/main" id="{03BEA259-F210-5F48-A3D9-66C9379A9BC8}"/>
              </a:ext>
            </a:extLst>
          </p:cNvPr>
          <p:cNvSpPr/>
          <p:nvPr userDrawn="1"/>
        </p:nvSpPr>
        <p:spPr>
          <a:xfrm>
            <a:off x="6285273" y="1530567"/>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 name="Rectangle 2">
            <a:extLst>
              <a:ext uri="{FF2B5EF4-FFF2-40B4-BE49-F238E27FC236}">
                <a16:creationId xmlns:a16="http://schemas.microsoft.com/office/drawing/2014/main" id="{C1B4D5B7-B917-8D47-9E0C-95E9C86DDF14}"/>
              </a:ext>
            </a:extLst>
          </p:cNvPr>
          <p:cNvSpPr/>
          <p:nvPr userDrawn="1"/>
        </p:nvSpPr>
        <p:spPr>
          <a:xfrm>
            <a:off x="859760" y="1540353"/>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0" name="Rectangle 19">
            <a:extLst>
              <a:ext uri="{FF2B5EF4-FFF2-40B4-BE49-F238E27FC236}">
                <a16:creationId xmlns:a16="http://schemas.microsoft.com/office/drawing/2014/main" id="{9BA05E68-DF9F-6C49-ADB2-0C74AC83AB13}"/>
              </a:ext>
            </a:extLst>
          </p:cNvPr>
          <p:cNvSpPr/>
          <p:nvPr userDrawn="1"/>
        </p:nvSpPr>
        <p:spPr>
          <a:xfrm>
            <a:off x="859759"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DAEB3C-A6EA-D74F-B7D1-E82432927633}"/>
              </a:ext>
            </a:extLst>
          </p:cNvPr>
          <p:cNvSpPr/>
          <p:nvPr userDrawn="1"/>
        </p:nvSpPr>
        <p:spPr>
          <a:xfrm>
            <a:off x="6278820"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859760" y="205004"/>
            <a:ext cx="10515600" cy="1325563"/>
          </a:xfrm>
          <a:prstGeom prst="rect">
            <a:avLst/>
          </a:prstGeom>
        </p:spPr>
        <p:txBody>
          <a:bodyPr lIns="0">
            <a:noAutofit/>
          </a:bodyPr>
          <a:lstStyle>
            <a:lvl1pPr algn="ctr">
              <a:defRPr sz="3600" b="1" cap="none">
                <a:solidFill>
                  <a:schemeClr val="accent3"/>
                </a:solidFill>
                <a:latin typeface="+mj-lt"/>
              </a:defRPr>
            </a:lvl1pPr>
          </a:lstStyle>
          <a:p>
            <a:r>
              <a:rPr lang="en-US" dirty="0"/>
              <a:t>Click to Edit Text</a:t>
            </a:r>
          </a:p>
        </p:txBody>
      </p:sp>
      <p:sp>
        <p:nvSpPr>
          <p:cNvPr id="29" name="Content Placeholder 3">
            <a:extLst>
              <a:ext uri="{FF2B5EF4-FFF2-40B4-BE49-F238E27FC236}">
                <a16:creationId xmlns:a16="http://schemas.microsoft.com/office/drawing/2014/main" id="{CB6EB58B-72AD-4102-B762-F5B3A57B5307}"/>
              </a:ext>
            </a:extLst>
          </p:cNvPr>
          <p:cNvSpPr>
            <a:spLocks noGrp="1"/>
          </p:cNvSpPr>
          <p:nvPr>
            <p:ph sz="half" idx="2" hasCustomPrompt="1"/>
          </p:nvPr>
        </p:nvSpPr>
        <p:spPr>
          <a:xfrm>
            <a:off x="117781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1177811" y="1821076"/>
            <a:ext cx="4467615" cy="300943"/>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1</a:t>
            </a:r>
          </a:p>
        </p:txBody>
      </p:sp>
      <p:sp>
        <p:nvSpPr>
          <p:cNvPr id="17" name="Content Placeholder 3">
            <a:extLst>
              <a:ext uri="{FF2B5EF4-FFF2-40B4-BE49-F238E27FC236}">
                <a16:creationId xmlns:a16="http://schemas.microsoft.com/office/drawing/2014/main" id="{A1E6C716-B41D-004B-ACCE-D6E23FF4F9F4}"/>
              </a:ext>
            </a:extLst>
          </p:cNvPr>
          <p:cNvSpPr>
            <a:spLocks noGrp="1"/>
          </p:cNvSpPr>
          <p:nvPr>
            <p:ph sz="half" idx="21" hasCustomPrompt="1"/>
          </p:nvPr>
        </p:nvSpPr>
        <p:spPr>
          <a:xfrm>
            <a:off x="656705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567052" y="1821076"/>
            <a:ext cx="4510967" cy="338075"/>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2</a:t>
            </a:r>
          </a:p>
        </p:txBody>
      </p:sp>
    </p:spTree>
    <p:extLst>
      <p:ext uri="{BB962C8B-B14F-4D97-AF65-F5344CB8AC3E}">
        <p14:creationId xmlns:p14="http://schemas.microsoft.com/office/powerpoint/2010/main" val="874490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FA870ED0-BBBD-4C74-B4FC-5A9A3DC89D1E}"/>
              </a:ext>
            </a:extLst>
          </p:cNvPr>
          <p:cNvSpPr>
            <a:spLocks noGrp="1"/>
          </p:cNvSpPr>
          <p:nvPr>
            <p:ph type="body" idx="18" hasCustomPrompt="1"/>
          </p:nvPr>
        </p:nvSpPr>
        <p:spPr>
          <a:xfrm>
            <a:off x="6398582" y="1775226"/>
            <a:ext cx="4976780" cy="511531"/>
          </a:xfrm>
        </p:spPr>
        <p:txBody>
          <a:bodyPr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sub-heading</a:t>
            </a:r>
          </a:p>
        </p:txBody>
      </p:sp>
      <p:sp>
        <p:nvSpPr>
          <p:cNvPr id="22" name="Text Placeholder 2">
            <a:extLst>
              <a:ext uri="{FF2B5EF4-FFF2-40B4-BE49-F238E27FC236}">
                <a16:creationId xmlns:a16="http://schemas.microsoft.com/office/drawing/2014/main" id="{C1C898F8-FF84-4F0C-8FA2-1B1B3A150EC8}"/>
              </a:ext>
            </a:extLst>
          </p:cNvPr>
          <p:cNvSpPr>
            <a:spLocks noGrp="1"/>
          </p:cNvSpPr>
          <p:nvPr>
            <p:ph type="body" idx="19" hasCustomPrompt="1"/>
          </p:nvPr>
        </p:nvSpPr>
        <p:spPr>
          <a:xfrm>
            <a:off x="6398582" y="2459533"/>
            <a:ext cx="4976780" cy="3341195"/>
          </a:xfrm>
        </p:spPr>
        <p:txBody>
          <a:bodyPr>
            <a:noAutofit/>
          </a:bodyPr>
          <a:lstStyle>
            <a:lvl1pPr marL="0" indent="0">
              <a:lnSpc>
                <a:spcPts val="2220"/>
              </a:lnSpc>
              <a:spcBef>
                <a:spcPts val="0"/>
              </a:spcBef>
              <a:buFont typeface="Arial" panose="020B0604020202020204" pitchFamily="34" charset="0"/>
              <a:buNone/>
              <a:defRPr sz="2000">
                <a:solidFill>
                  <a:schemeClr val="tx1"/>
                </a:solidFill>
              </a:defRPr>
            </a:lvl1pPr>
            <a:lvl2pPr marL="573088" indent="-342900">
              <a:buFont typeface="Arial" panose="020B0604020202020204" pitchFamily="34" charset="0"/>
              <a:buChar char="•"/>
              <a:defRPr sz="2000">
                <a:solidFill>
                  <a:schemeClr val="tx1"/>
                </a:solidFill>
              </a:defRPr>
            </a:lvl2pPr>
            <a:lvl3pPr marL="1027112" indent="-342900">
              <a:buFont typeface="Arial" panose="020B0604020202020204" pitchFamily="34" charset="0"/>
              <a:buChar char="•"/>
              <a:defRPr sz="1800">
                <a:solidFill>
                  <a:schemeClr val="tx1"/>
                </a:solidFill>
              </a:defRPr>
            </a:lvl3pPr>
            <a:lvl4pPr marL="1376363" indent="-231775">
              <a:buFont typeface="Arial" panose="020B0604020202020204" pitchFamily="34" charset="0"/>
              <a:buChar char="•"/>
              <a:defRPr sz="14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a:p>
            <a:pPr lvl="0"/>
            <a:endParaRPr lang="en-US" dirty="0"/>
          </a:p>
        </p:txBody>
      </p:sp>
      <p:sp>
        <p:nvSpPr>
          <p:cNvPr id="13" name="Text Placeholder 24">
            <a:extLst>
              <a:ext uri="{FF2B5EF4-FFF2-40B4-BE49-F238E27FC236}">
                <a16:creationId xmlns:a16="http://schemas.microsoft.com/office/drawing/2014/main" id="{CC945862-FDC9-A44C-B9B1-14B3C651EEAA}"/>
              </a:ext>
            </a:extLst>
          </p:cNvPr>
          <p:cNvSpPr>
            <a:spLocks noGrp="1"/>
          </p:cNvSpPr>
          <p:nvPr>
            <p:ph type="body" sz="quarter" idx="20"/>
          </p:nvPr>
        </p:nvSpPr>
        <p:spPr>
          <a:xfrm>
            <a:off x="6398581" y="2280273"/>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Picture Placeholder 12">
            <a:extLst>
              <a:ext uri="{FF2B5EF4-FFF2-40B4-BE49-F238E27FC236}">
                <a16:creationId xmlns:a16="http://schemas.microsoft.com/office/drawing/2014/main" id="{4301ECF2-022A-4095-A78B-F3FBCFF202BC}"/>
              </a:ext>
            </a:extLst>
          </p:cNvPr>
          <p:cNvSpPr>
            <a:spLocks noGrp="1"/>
          </p:cNvSpPr>
          <p:nvPr>
            <p:ph type="pic" sz="quarter" idx="16"/>
          </p:nvPr>
        </p:nvSpPr>
        <p:spPr>
          <a:xfrm>
            <a:off x="848212" y="1850231"/>
            <a:ext cx="4821068" cy="3877571"/>
          </a:xfrm>
          <a:prstGeom prst="rect">
            <a:avLst/>
          </a:prstGeom>
          <a:solidFill>
            <a:schemeClr val="accent1"/>
          </a:solidFill>
          <a:ln>
            <a:noFill/>
          </a:ln>
        </p:spPr>
        <p:txBody>
          <a:bodyPr rtlCol="0">
            <a:noAutofit/>
          </a:bodyPr>
          <a:lstStyle>
            <a:lvl1pPr marL="0" indent="0">
              <a:buNone/>
              <a:defRPr sz="1400"/>
            </a:lvl1pPr>
          </a:lstStyle>
          <a:p>
            <a:pPr lvl="0"/>
            <a:r>
              <a:rPr lang="en-US" noProof="0"/>
              <a:t>Click icon to add picture</a:t>
            </a:r>
            <a:endParaRPr lang="en-JM" noProof="0" dirty="0"/>
          </a:p>
        </p:txBody>
      </p:sp>
      <p:sp>
        <p:nvSpPr>
          <p:cNvPr id="16" name="Title 1">
            <a:extLst>
              <a:ext uri="{FF2B5EF4-FFF2-40B4-BE49-F238E27FC236}">
                <a16:creationId xmlns:a16="http://schemas.microsoft.com/office/drawing/2014/main" id="{E58AECA6-C52B-4937-A9B2-3F889619191C}"/>
              </a:ext>
            </a:extLst>
          </p:cNvPr>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9" name="Rectangle 8">
            <a:extLst>
              <a:ext uri="{FF2B5EF4-FFF2-40B4-BE49-F238E27FC236}">
                <a16:creationId xmlns:a16="http://schemas.microsoft.com/office/drawing/2014/main" id="{19221E01-273A-3A40-9143-D240B759E95A}"/>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3A15C9-1A48-D64B-8350-14D6D53F111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4097519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D778B-409D-BD4D-9393-E0E8FCAC136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7D4438-D0EC-2143-B6A5-21AAF9B6099B}"/>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0A414B-D135-A743-A5B0-CCD73C01CD89}"/>
              </a:ext>
            </a:extLst>
          </p:cNvPr>
          <p:cNvPicPr>
            <a:picLocks noChangeAspect="1"/>
          </p:cNvPicPr>
          <p:nvPr userDrawn="1"/>
        </p:nvPicPr>
        <p:blipFill>
          <a:blip r:embed="rId2"/>
          <a:stretch>
            <a:fillRect/>
          </a:stretch>
        </p:blipFill>
        <p:spPr>
          <a:xfrm>
            <a:off x="402442" y="6279301"/>
            <a:ext cx="2695177" cy="400274"/>
          </a:xfrm>
          <a:prstGeom prst="rect">
            <a:avLst/>
          </a:prstGeom>
        </p:spPr>
      </p:pic>
      <p:sp>
        <p:nvSpPr>
          <p:cNvPr id="10" name="Title 1">
            <a:extLst>
              <a:ext uri="{FF2B5EF4-FFF2-40B4-BE49-F238E27FC236}">
                <a16:creationId xmlns:a16="http://schemas.microsoft.com/office/drawing/2014/main" id="{59B05234-ECDB-1D43-9C48-A6DAE9EB1EE2}"/>
              </a:ext>
            </a:extLst>
          </p:cNvPr>
          <p:cNvSpPr>
            <a:spLocks noGrp="1"/>
          </p:cNvSpPr>
          <p:nvPr>
            <p:ph type="title" hasCustomPrompt="1"/>
          </p:nvPr>
        </p:nvSpPr>
        <p:spPr>
          <a:xfrm>
            <a:off x="2977897" y="21457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Section Divider </a:t>
            </a:r>
            <a:br>
              <a:rPr lang="en-US" dirty="0"/>
            </a:br>
            <a:r>
              <a:rPr lang="en-US" dirty="0"/>
              <a:t>Slider</a:t>
            </a:r>
          </a:p>
        </p:txBody>
      </p:sp>
    </p:spTree>
    <p:extLst>
      <p:ext uri="{BB962C8B-B14F-4D97-AF65-F5344CB8AC3E}">
        <p14:creationId xmlns:p14="http://schemas.microsoft.com/office/powerpoint/2010/main" val="264777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FA8F1CEF-BF34-0944-BE75-C6AFF8CB5F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2"/>
            <a:ext cx="3415358" cy="6873985"/>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372377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866742-D754-A64B-859A-0D870EABFD59}"/>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5632"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5" name="Text Placeholder 2">
            <a:extLst>
              <a:ext uri="{FF2B5EF4-FFF2-40B4-BE49-F238E27FC236}">
                <a16:creationId xmlns:a16="http://schemas.microsoft.com/office/drawing/2014/main" id="{EAE6310C-173C-4C26-8C5F-7E10485FF7A9}"/>
              </a:ext>
            </a:extLst>
          </p:cNvPr>
          <p:cNvSpPr>
            <a:spLocks noGrp="1"/>
          </p:cNvSpPr>
          <p:nvPr>
            <p:ph type="body" idx="12" hasCustomPrompt="1"/>
          </p:nvPr>
        </p:nvSpPr>
        <p:spPr>
          <a:xfrm>
            <a:off x="859761" y="1749072"/>
            <a:ext cx="10527515"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
            <a:extLst>
              <a:ext uri="{FF2B5EF4-FFF2-40B4-BE49-F238E27FC236}">
                <a16:creationId xmlns:a16="http://schemas.microsoft.com/office/drawing/2014/main" id="{144B45E8-F179-4ACE-91B3-86C4023CAE9E}"/>
              </a:ext>
            </a:extLst>
          </p:cNvPr>
          <p:cNvSpPr>
            <a:spLocks noGrp="1"/>
          </p:cNvSpPr>
          <p:nvPr>
            <p:ph type="body" idx="17" hasCustomPrompt="1"/>
          </p:nvPr>
        </p:nvSpPr>
        <p:spPr>
          <a:xfrm>
            <a:off x="847848" y="2369874"/>
            <a:ext cx="10527515" cy="3394503"/>
          </a:xfrm>
        </p:spPr>
        <p:txBody>
          <a:bodyPr lIns="0">
            <a:noAutofit/>
          </a:bodyPr>
          <a:lstStyle>
            <a:lvl1pPr marL="0" indent="0">
              <a:lnSpc>
                <a:spcPts val="2260"/>
              </a:lnSpc>
              <a:spcBef>
                <a:spcPts val="0"/>
              </a:spcBef>
              <a:spcAft>
                <a:spcPts val="600"/>
              </a:spcAft>
              <a:buFont typeface="Arial" panose="020B0604020202020204" pitchFamily="34" charset="0"/>
              <a:buNone/>
              <a:defRPr sz="2000">
                <a:solidFill>
                  <a:schemeClr val="tx1"/>
                </a:solidFill>
              </a:defRPr>
            </a:lvl1pPr>
            <a:lvl2pPr marL="573088" indent="-342900">
              <a:lnSpc>
                <a:spcPts val="1660"/>
              </a:lnSpc>
              <a:spcAft>
                <a:spcPts val="600"/>
              </a:spcAft>
              <a:buFont typeface="Arial" panose="020B0604020202020204" pitchFamily="34" charset="0"/>
              <a:buChar char="•"/>
              <a:defRPr sz="1800">
                <a:solidFill>
                  <a:schemeClr val="tx1"/>
                </a:solidFill>
              </a:defRPr>
            </a:lvl2pPr>
            <a:lvl3pPr marL="1027112" indent="-342900">
              <a:lnSpc>
                <a:spcPts val="1660"/>
              </a:lnSpc>
              <a:spcAft>
                <a:spcPts val="600"/>
              </a:spcAft>
              <a:buFont typeface="Arial" panose="020B0604020202020204" pitchFamily="34" charset="0"/>
              <a:buChar char="•"/>
              <a:defRPr sz="1800">
                <a:solidFill>
                  <a:schemeClr val="tx1"/>
                </a:solidFill>
              </a:defRPr>
            </a:lvl3pPr>
            <a:lvl4pPr marL="1376363" indent="-231775">
              <a:lnSpc>
                <a:spcPts val="1660"/>
              </a:lnSpc>
              <a:spcAft>
                <a:spcPts val="600"/>
              </a:spcAft>
              <a:buFont typeface="Arial" panose="020B0604020202020204" pitchFamily="34" charset="0"/>
              <a:buChar char="•"/>
              <a:defRPr sz="18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p:txBody>
      </p:sp>
      <p:sp>
        <p:nvSpPr>
          <p:cNvPr id="25" name="Text Placeholder 24">
            <a:extLst>
              <a:ext uri="{FF2B5EF4-FFF2-40B4-BE49-F238E27FC236}">
                <a16:creationId xmlns:a16="http://schemas.microsoft.com/office/drawing/2014/main" id="{76A1655B-CB2C-DE42-AC03-FB6A7C77F82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0" name="Picture 9">
            <a:extLst>
              <a:ext uri="{FF2B5EF4-FFF2-40B4-BE49-F238E27FC236}">
                <a16:creationId xmlns:a16="http://schemas.microsoft.com/office/drawing/2014/main" id="{04BE28EF-E86A-3F45-87EC-11B32ED6A565}"/>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2050503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pic>
        <p:nvPicPr>
          <p:cNvPr id="3" name="Picture 2" descr="A picture containing person, outdoor, person&#10;&#10;Description automatically generated">
            <a:extLst>
              <a:ext uri="{FF2B5EF4-FFF2-40B4-BE49-F238E27FC236}">
                <a16:creationId xmlns:a16="http://schemas.microsoft.com/office/drawing/2014/main" id="{C830E459-D024-48C2-BC54-5FD1BCF276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974" r="20013"/>
          <a:stretch/>
        </p:blipFill>
        <p:spPr>
          <a:xfrm>
            <a:off x="0" y="-2"/>
            <a:ext cx="3415358" cy="6858000"/>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696283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D154A-76B1-452D-9757-B19CFA469D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710" r="20276"/>
          <a:stretch/>
        </p:blipFill>
        <p:spPr>
          <a:xfrm>
            <a:off x="0" y="0"/>
            <a:ext cx="3415358" cy="6858000"/>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795762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4374F-97BE-4F30-8E68-5BF0D27C07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79" r="7279"/>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8" name="Rectangle 7">
            <a:extLst>
              <a:ext uri="{FF2B5EF4-FFF2-40B4-BE49-F238E27FC236}">
                <a16:creationId xmlns:a16="http://schemas.microsoft.com/office/drawing/2014/main" id="{4DF206E6-B1F0-044A-B00C-537FB28685AA}"/>
              </a:ext>
            </a:extLst>
          </p:cNvPr>
          <p:cNvSpPr/>
          <p:nvPr userDrawn="1"/>
        </p:nvSpPr>
        <p:spPr>
          <a:xfrm>
            <a:off x="1" y="2039625"/>
            <a:ext cx="682257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0FCA772-C40C-414B-9341-E382593BDB84}"/>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itle 1">
            <a:extLst>
              <a:ext uri="{FF2B5EF4-FFF2-40B4-BE49-F238E27FC236}">
                <a16:creationId xmlns:a16="http://schemas.microsoft.com/office/drawing/2014/main" id="{066F44E6-A315-4B47-A5B8-E61E3E14E6FD}"/>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3818838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37F9D-AC85-4433-8826-4E479F0953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0" t="6740" r="337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8" name="Rectangle 7">
            <a:extLst>
              <a:ext uri="{FF2B5EF4-FFF2-40B4-BE49-F238E27FC236}">
                <a16:creationId xmlns:a16="http://schemas.microsoft.com/office/drawing/2014/main" id="{9182DF58-068B-594F-866D-DAA66C7792AD}"/>
              </a:ext>
            </a:extLst>
          </p:cNvPr>
          <p:cNvSpPr/>
          <p:nvPr userDrawn="1"/>
        </p:nvSpPr>
        <p:spPr>
          <a:xfrm>
            <a:off x="1" y="2039625"/>
            <a:ext cx="682257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3E17C04-8E3A-DB43-8962-D5B55E2397DD}"/>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itle 1">
            <a:extLst>
              <a:ext uri="{FF2B5EF4-FFF2-40B4-BE49-F238E27FC236}">
                <a16:creationId xmlns:a16="http://schemas.microsoft.com/office/drawing/2014/main" id="{0472A6E6-6695-594E-97D8-C193CF215CB2}"/>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2750059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725DF6DD-886C-3346-B429-D0ED9089466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11" name="Rectangle 10">
            <a:extLst>
              <a:ext uri="{FF2B5EF4-FFF2-40B4-BE49-F238E27FC236}">
                <a16:creationId xmlns:a16="http://schemas.microsoft.com/office/drawing/2014/main" id="{3324405E-280F-1548-9726-AEAF980BD51A}"/>
              </a:ext>
            </a:extLst>
          </p:cNvPr>
          <p:cNvSpPr/>
          <p:nvPr userDrawn="1"/>
        </p:nvSpPr>
        <p:spPr>
          <a:xfrm>
            <a:off x="1" y="2039625"/>
            <a:ext cx="682257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B1B98957-93DD-4D4D-A609-AC4BCDD3D467}"/>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itle 1">
            <a:extLst>
              <a:ext uri="{FF2B5EF4-FFF2-40B4-BE49-F238E27FC236}">
                <a16:creationId xmlns:a16="http://schemas.microsoft.com/office/drawing/2014/main" id="{79555B69-8DE9-654D-9555-C520C7DC7534}"/>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4284513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Main">
    <p:spTree>
      <p:nvGrpSpPr>
        <p:cNvPr id="1" name=""/>
        <p:cNvGrpSpPr/>
        <p:nvPr/>
      </p:nvGrpSpPr>
      <p:grpSpPr>
        <a:xfrm>
          <a:off x="0" y="0"/>
          <a:ext cx="0" cy="0"/>
          <a:chOff x="0" y="0"/>
          <a:chExt cx="0" cy="0"/>
        </a:xfrm>
      </p:grpSpPr>
      <p:pic>
        <p:nvPicPr>
          <p:cNvPr id="7" name="Picture 6" descr="A large mountain in the background&#10;&#10;Description automatically generated">
            <a:extLst>
              <a:ext uri="{FF2B5EF4-FFF2-40B4-BE49-F238E27FC236}">
                <a16:creationId xmlns:a16="http://schemas.microsoft.com/office/drawing/2014/main" id="{1DDD7328-519E-B045-ABB7-505E69EB5BB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Thank you!</a:t>
            </a:r>
          </a:p>
        </p:txBody>
      </p:sp>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1" name="Picture 10">
            <a:extLst>
              <a:ext uri="{FF2B5EF4-FFF2-40B4-BE49-F238E27FC236}">
                <a16:creationId xmlns:a16="http://schemas.microsoft.com/office/drawing/2014/main" id="{6D749F0B-8B4E-7F4A-9119-EC5966DFD515}"/>
              </a:ext>
            </a:extLst>
          </p:cNvPr>
          <p:cNvPicPr>
            <a:picLocks noChangeAspect="1"/>
          </p:cNvPicPr>
          <p:nvPr userDrawn="1"/>
        </p:nvPicPr>
        <p:blipFill>
          <a:blip r:embed="rId3"/>
          <a:stretch>
            <a:fillRect/>
          </a:stretch>
        </p:blipFill>
        <p:spPr>
          <a:xfrm>
            <a:off x="338329" y="310896"/>
            <a:ext cx="3721608" cy="552714"/>
          </a:xfrm>
          <a:prstGeom prst="rect">
            <a:avLst/>
          </a:prstGeom>
        </p:spPr>
      </p:pic>
    </p:spTree>
    <p:extLst>
      <p:ext uri="{BB962C8B-B14F-4D97-AF65-F5344CB8AC3E}">
        <p14:creationId xmlns:p14="http://schemas.microsoft.com/office/powerpoint/2010/main" val="2968905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Bas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E981D2-7E32-6849-8083-747B710207F5}"/>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A784ED9B-16D3-9446-9A5D-1757B193CEFF}"/>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Title 1">
            <a:extLst>
              <a:ext uri="{FF2B5EF4-FFF2-40B4-BE49-F238E27FC236}">
                <a16:creationId xmlns:a16="http://schemas.microsoft.com/office/drawing/2014/main" id="{968CA879-8D77-5D4A-9C01-05952445CF3E}"/>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Thank you!</a:t>
            </a:r>
          </a:p>
        </p:txBody>
      </p:sp>
      <p:sp>
        <p:nvSpPr>
          <p:cNvPr id="12" name="Text Placeholder 24">
            <a:extLst>
              <a:ext uri="{FF2B5EF4-FFF2-40B4-BE49-F238E27FC236}">
                <a16:creationId xmlns:a16="http://schemas.microsoft.com/office/drawing/2014/main" id="{9EF56F28-482E-A349-BB43-066A83C1F983}"/>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3" name="Picture 12">
            <a:extLst>
              <a:ext uri="{FF2B5EF4-FFF2-40B4-BE49-F238E27FC236}">
                <a16:creationId xmlns:a16="http://schemas.microsoft.com/office/drawing/2014/main" id="{F23E73C2-4E23-304C-BC5D-EC79B33C3922}"/>
              </a:ext>
            </a:extLst>
          </p:cNvPr>
          <p:cNvPicPr>
            <a:picLocks noChangeAspect="1"/>
          </p:cNvPicPr>
          <p:nvPr userDrawn="1"/>
        </p:nvPicPr>
        <p:blipFill>
          <a:blip r:embed="rId2"/>
          <a:stretch>
            <a:fillRect/>
          </a:stretch>
        </p:blipFill>
        <p:spPr>
          <a:xfrm>
            <a:off x="338329" y="6002944"/>
            <a:ext cx="3721608" cy="552714"/>
          </a:xfrm>
          <a:prstGeom prst="rect">
            <a:avLst/>
          </a:prstGeom>
        </p:spPr>
      </p:pic>
    </p:spTree>
    <p:extLst>
      <p:ext uri="{BB962C8B-B14F-4D97-AF65-F5344CB8AC3E}">
        <p14:creationId xmlns:p14="http://schemas.microsoft.com/office/powerpoint/2010/main" val="1540143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1FA010-8450-EB4F-8BE7-B7D9A3B9CCB8}"/>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15E6-36B0-1C43-A32A-6B11C9DE710C}"/>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2575437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ith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14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9C1C-2109-4C4E-9332-9DBBD13B6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DC16D-1525-46DE-92E3-C5BC69F1D4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9146A-AA6A-44D8-B3AE-F29D86FADCCD}"/>
              </a:ext>
            </a:extLst>
          </p:cNvPr>
          <p:cNvSpPr>
            <a:spLocks noGrp="1"/>
          </p:cNvSpPr>
          <p:nvPr>
            <p:ph type="dt" sz="half" idx="10"/>
          </p:nvPr>
        </p:nvSpPr>
        <p:spPr/>
        <p:txBody>
          <a:bodyPr/>
          <a:lstStyle/>
          <a:p>
            <a:fld id="{0B195CA0-5393-4765-B91A-8B66484FFDA0}" type="datetimeFigureOut">
              <a:rPr lang="en-US" smtClean="0"/>
              <a:t>2/10/2021</a:t>
            </a:fld>
            <a:endParaRPr lang="en-US"/>
          </a:p>
        </p:txBody>
      </p:sp>
      <p:sp>
        <p:nvSpPr>
          <p:cNvPr id="5" name="Footer Placeholder 4">
            <a:extLst>
              <a:ext uri="{FF2B5EF4-FFF2-40B4-BE49-F238E27FC236}">
                <a16:creationId xmlns:a16="http://schemas.microsoft.com/office/drawing/2014/main" id="{B1F493FE-BFA6-47BD-9B38-E86173D3F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2353A-A009-407D-B2D3-0B462D8191A5}"/>
              </a:ext>
            </a:extLst>
          </p:cNvPr>
          <p:cNvSpPr>
            <a:spLocks noGrp="1"/>
          </p:cNvSpPr>
          <p:nvPr>
            <p:ph type="sldNum" sz="quarter" idx="12"/>
          </p:nvPr>
        </p:nvSpPr>
        <p:spPr/>
        <p:txBody>
          <a:bodyPr/>
          <a:lstStyle/>
          <a:p>
            <a:fld id="{F287874E-136A-46A7-9525-1BD10CF2FAA1}" type="slidenum">
              <a:rPr lang="en-US" smtClean="0"/>
              <a:t>‹#›</a:t>
            </a:fld>
            <a:endParaRPr lang="en-US"/>
          </a:p>
        </p:txBody>
      </p:sp>
    </p:spTree>
    <p:extLst>
      <p:ext uri="{BB962C8B-B14F-4D97-AF65-F5344CB8AC3E}">
        <p14:creationId xmlns:p14="http://schemas.microsoft.com/office/powerpoint/2010/main" val="429125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859760"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4" name="Text Placeholder 24">
            <a:extLst>
              <a:ext uri="{FF2B5EF4-FFF2-40B4-BE49-F238E27FC236}">
                <a16:creationId xmlns:a16="http://schemas.microsoft.com/office/drawing/2014/main" id="{85EDEF41-FC12-A742-A071-51AB63B0797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278821"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4">
            <a:extLst>
              <a:ext uri="{FF2B5EF4-FFF2-40B4-BE49-F238E27FC236}">
                <a16:creationId xmlns:a16="http://schemas.microsoft.com/office/drawing/2014/main" id="{F158BA51-52E8-DF4B-909E-8CAA63E36865}"/>
              </a:ext>
            </a:extLst>
          </p:cNvPr>
          <p:cNvSpPr>
            <a:spLocks noGrp="1"/>
          </p:cNvSpPr>
          <p:nvPr>
            <p:ph type="body" sz="quarter" idx="20"/>
          </p:nvPr>
        </p:nvSpPr>
        <p:spPr>
          <a:xfrm>
            <a:off x="627882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7" name="Content Placeholder 3">
            <a:extLst>
              <a:ext uri="{FF2B5EF4-FFF2-40B4-BE49-F238E27FC236}">
                <a16:creationId xmlns:a16="http://schemas.microsoft.com/office/drawing/2014/main" id="{A3F933A9-4BFC-7240-81D4-E913C7CA9B61}"/>
              </a:ext>
            </a:extLst>
          </p:cNvPr>
          <p:cNvSpPr>
            <a:spLocks noGrp="1"/>
          </p:cNvSpPr>
          <p:nvPr>
            <p:ph sz="half" idx="21" hasCustomPrompt="1"/>
          </p:nvPr>
        </p:nvSpPr>
        <p:spPr>
          <a:xfrm>
            <a:off x="859760" y="2382580"/>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9" name="Content Placeholder 3">
            <a:extLst>
              <a:ext uri="{FF2B5EF4-FFF2-40B4-BE49-F238E27FC236}">
                <a16:creationId xmlns:a16="http://schemas.microsoft.com/office/drawing/2014/main" id="{59CC0BDC-488C-CC40-9711-A13A15CCA7F6}"/>
              </a:ext>
            </a:extLst>
          </p:cNvPr>
          <p:cNvSpPr>
            <a:spLocks noGrp="1"/>
          </p:cNvSpPr>
          <p:nvPr>
            <p:ph sz="half" idx="22" hasCustomPrompt="1"/>
          </p:nvPr>
        </p:nvSpPr>
        <p:spPr>
          <a:xfrm>
            <a:off x="6285272" y="2382579"/>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None/>
              <a:tabLst/>
              <a:defRPr sz="2000" b="0">
                <a:solidFill>
                  <a:schemeClr val="tx1"/>
                </a:solidFill>
              </a:defRPr>
            </a:lvl1pPr>
            <a:lvl2pPr marL="742950" indent="-285750">
              <a:buClr>
                <a:schemeClr val="accent3"/>
              </a:buClr>
              <a:buSzPct val="75000"/>
              <a:buFont typeface="Courier New" panose="02070309020205020404" pitchFamily="49" charset="0"/>
              <a:buNone/>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Rectangle 19">
            <a:extLst>
              <a:ext uri="{FF2B5EF4-FFF2-40B4-BE49-F238E27FC236}">
                <a16:creationId xmlns:a16="http://schemas.microsoft.com/office/drawing/2014/main" id="{5933831B-D4F2-FA4F-B354-99CE20AFA1BD}"/>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16C5468-0664-2B47-93F4-35D6F8701449}"/>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4237444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7B4A1-523A-4B46-9D65-C93887636937}"/>
              </a:ext>
            </a:extLst>
          </p:cNvPr>
          <p:cNvSpPr>
            <a:spLocks noGrp="1"/>
          </p:cNvSpPr>
          <p:nvPr>
            <p:ph type="dt" sz="half" idx="10"/>
          </p:nvPr>
        </p:nvSpPr>
        <p:spPr/>
        <p:txBody>
          <a:bodyPr/>
          <a:lstStyle/>
          <a:p>
            <a:fld id="{0B195CA0-5393-4765-B91A-8B66484FFDA0}" type="datetimeFigureOut">
              <a:rPr lang="en-US" smtClean="0"/>
              <a:t>2/10/2021</a:t>
            </a:fld>
            <a:endParaRPr lang="en-US"/>
          </a:p>
        </p:txBody>
      </p:sp>
      <p:sp>
        <p:nvSpPr>
          <p:cNvPr id="3" name="Footer Placeholder 2">
            <a:extLst>
              <a:ext uri="{FF2B5EF4-FFF2-40B4-BE49-F238E27FC236}">
                <a16:creationId xmlns:a16="http://schemas.microsoft.com/office/drawing/2014/main" id="{BC4EC4CD-84E1-408A-B79A-7C35492A6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003DEE-440F-4534-926B-26A802682EAA}"/>
              </a:ext>
            </a:extLst>
          </p:cNvPr>
          <p:cNvSpPr>
            <a:spLocks noGrp="1"/>
          </p:cNvSpPr>
          <p:nvPr>
            <p:ph type="sldNum" sz="quarter" idx="12"/>
          </p:nvPr>
        </p:nvSpPr>
        <p:spPr/>
        <p:txBody>
          <a:bodyPr/>
          <a:lstStyle/>
          <a:p>
            <a:fld id="{F287874E-136A-46A7-9525-1BD10CF2FAA1}" type="slidenum">
              <a:rPr lang="en-US" smtClean="0"/>
              <a:t>‹#›</a:t>
            </a:fld>
            <a:endParaRPr lang="en-US"/>
          </a:p>
        </p:txBody>
      </p:sp>
    </p:spTree>
    <p:extLst>
      <p:ext uri="{BB962C8B-B14F-4D97-AF65-F5344CB8AC3E}">
        <p14:creationId xmlns:p14="http://schemas.microsoft.com/office/powerpoint/2010/main" val="306240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7" name="Text Placeholder 2">
            <a:extLst>
              <a:ext uri="{FF2B5EF4-FFF2-40B4-BE49-F238E27FC236}">
                <a16:creationId xmlns:a16="http://schemas.microsoft.com/office/drawing/2014/main" id="{E6735B8D-D4D6-134A-81C0-7FA7BDB1D8B3}"/>
              </a:ext>
            </a:extLst>
          </p:cNvPr>
          <p:cNvSpPr>
            <a:spLocks noGrp="1"/>
          </p:cNvSpPr>
          <p:nvPr>
            <p:ph type="body" idx="12" hasCustomPrompt="1"/>
          </p:nvPr>
        </p:nvSpPr>
        <p:spPr>
          <a:xfrm>
            <a:off x="85976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8" name="Text Placeholder 24">
            <a:extLst>
              <a:ext uri="{FF2B5EF4-FFF2-40B4-BE49-F238E27FC236}">
                <a16:creationId xmlns:a16="http://schemas.microsoft.com/office/drawing/2014/main" id="{FA0BB9BF-D5C0-8C48-9D2C-7CB1BA9E393F}"/>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9" name="Content Placeholder 3">
            <a:extLst>
              <a:ext uri="{FF2B5EF4-FFF2-40B4-BE49-F238E27FC236}">
                <a16:creationId xmlns:a16="http://schemas.microsoft.com/office/drawing/2014/main" id="{A61031DC-F514-1E46-9C7C-D8E61B789A22}"/>
              </a:ext>
            </a:extLst>
          </p:cNvPr>
          <p:cNvSpPr>
            <a:spLocks noGrp="1"/>
          </p:cNvSpPr>
          <p:nvPr>
            <p:ph sz="half" idx="19" hasCustomPrompt="1"/>
          </p:nvPr>
        </p:nvSpPr>
        <p:spPr>
          <a:xfrm>
            <a:off x="444308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Text Placeholder 2">
            <a:extLst>
              <a:ext uri="{FF2B5EF4-FFF2-40B4-BE49-F238E27FC236}">
                <a16:creationId xmlns:a16="http://schemas.microsoft.com/office/drawing/2014/main" id="{E56F67F1-BD75-2544-A9B1-151902B10C45}"/>
              </a:ext>
            </a:extLst>
          </p:cNvPr>
          <p:cNvSpPr>
            <a:spLocks noGrp="1"/>
          </p:cNvSpPr>
          <p:nvPr>
            <p:ph type="body" idx="20" hasCustomPrompt="1"/>
          </p:nvPr>
        </p:nvSpPr>
        <p:spPr>
          <a:xfrm>
            <a:off x="444308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1" name="Text Placeholder 24">
            <a:extLst>
              <a:ext uri="{FF2B5EF4-FFF2-40B4-BE49-F238E27FC236}">
                <a16:creationId xmlns:a16="http://schemas.microsoft.com/office/drawing/2014/main" id="{9888B5EC-FEC3-FF44-9D87-576EA3E412A7}"/>
              </a:ext>
            </a:extLst>
          </p:cNvPr>
          <p:cNvSpPr>
            <a:spLocks noGrp="1"/>
          </p:cNvSpPr>
          <p:nvPr>
            <p:ph type="body" sz="quarter" idx="21"/>
          </p:nvPr>
        </p:nvSpPr>
        <p:spPr>
          <a:xfrm>
            <a:off x="444308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7" name="Content Placeholder 3">
            <a:extLst>
              <a:ext uri="{FF2B5EF4-FFF2-40B4-BE49-F238E27FC236}">
                <a16:creationId xmlns:a16="http://schemas.microsoft.com/office/drawing/2014/main" id="{188D8A98-5B3A-F241-9015-8B1BF22C7D5A}"/>
              </a:ext>
            </a:extLst>
          </p:cNvPr>
          <p:cNvSpPr>
            <a:spLocks noGrp="1"/>
          </p:cNvSpPr>
          <p:nvPr>
            <p:ph sz="half" idx="22" hasCustomPrompt="1"/>
          </p:nvPr>
        </p:nvSpPr>
        <p:spPr>
          <a:xfrm>
            <a:off x="802640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8" name="Text Placeholder 2">
            <a:extLst>
              <a:ext uri="{FF2B5EF4-FFF2-40B4-BE49-F238E27FC236}">
                <a16:creationId xmlns:a16="http://schemas.microsoft.com/office/drawing/2014/main" id="{E95272C3-9E77-2D4B-B24A-ABDFBA1C75B7}"/>
              </a:ext>
            </a:extLst>
          </p:cNvPr>
          <p:cNvSpPr>
            <a:spLocks noGrp="1"/>
          </p:cNvSpPr>
          <p:nvPr>
            <p:ph type="body" idx="23" hasCustomPrompt="1"/>
          </p:nvPr>
        </p:nvSpPr>
        <p:spPr>
          <a:xfrm>
            <a:off x="802640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9" name="Text Placeholder 24">
            <a:extLst>
              <a:ext uri="{FF2B5EF4-FFF2-40B4-BE49-F238E27FC236}">
                <a16:creationId xmlns:a16="http://schemas.microsoft.com/office/drawing/2014/main" id="{8E4F6C0E-5C21-0844-B1C6-4090DFA5614A}"/>
              </a:ext>
            </a:extLst>
          </p:cNvPr>
          <p:cNvSpPr>
            <a:spLocks noGrp="1"/>
          </p:cNvSpPr>
          <p:nvPr>
            <p:ph type="body" sz="quarter" idx="24"/>
          </p:nvPr>
        </p:nvSpPr>
        <p:spPr>
          <a:xfrm>
            <a:off x="802640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2" name="Content Placeholder 3">
            <a:extLst>
              <a:ext uri="{FF2B5EF4-FFF2-40B4-BE49-F238E27FC236}">
                <a16:creationId xmlns:a16="http://schemas.microsoft.com/office/drawing/2014/main" id="{4B7ACB50-61B9-1B4B-9AE0-E961DF3A075E}"/>
              </a:ext>
            </a:extLst>
          </p:cNvPr>
          <p:cNvSpPr>
            <a:spLocks noGrp="1"/>
          </p:cNvSpPr>
          <p:nvPr>
            <p:ph sz="half" idx="25" hasCustomPrompt="1"/>
          </p:nvPr>
        </p:nvSpPr>
        <p:spPr>
          <a:xfrm>
            <a:off x="859761" y="2355642"/>
            <a:ext cx="3305840" cy="340142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Rectangle 14">
            <a:extLst>
              <a:ext uri="{FF2B5EF4-FFF2-40B4-BE49-F238E27FC236}">
                <a16:creationId xmlns:a16="http://schemas.microsoft.com/office/drawing/2014/main" id="{F6B1C5A9-9504-9F49-9766-C5594054FA97}"/>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A87DD40-38A0-A24D-9561-F899E490316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114111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descr="A tree with a mountain in the background&#10;&#10;Description automatically generated">
            <a:extLst>
              <a:ext uri="{FF2B5EF4-FFF2-40B4-BE49-F238E27FC236}">
                <a16:creationId xmlns:a16="http://schemas.microsoft.com/office/drawing/2014/main" id="{198033F5-A7AB-4D4D-8164-81957E21CD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4393029"/>
            <a:ext cx="12192000" cy="2464971"/>
          </a:xfrm>
          <a:prstGeom prst="rect">
            <a:avLst/>
          </a:prstGeom>
        </p:spPr>
      </p:pic>
      <p:pic>
        <p:nvPicPr>
          <p:cNvPr id="18" name="Picture 17">
            <a:extLst>
              <a:ext uri="{FF2B5EF4-FFF2-40B4-BE49-F238E27FC236}">
                <a16:creationId xmlns:a16="http://schemas.microsoft.com/office/drawing/2014/main" id="{25625E33-67B8-7B45-8767-81C302DD91BB}"/>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28" name="Rectangle 27">
            <a:extLst>
              <a:ext uri="{FF2B5EF4-FFF2-40B4-BE49-F238E27FC236}">
                <a16:creationId xmlns:a16="http://schemas.microsoft.com/office/drawing/2014/main" id="{03BEA259-F210-5F48-A3D9-66C9379A9BC8}"/>
              </a:ext>
            </a:extLst>
          </p:cNvPr>
          <p:cNvSpPr/>
          <p:nvPr userDrawn="1"/>
        </p:nvSpPr>
        <p:spPr>
          <a:xfrm>
            <a:off x="6285273" y="1530567"/>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 name="Rectangle 2">
            <a:extLst>
              <a:ext uri="{FF2B5EF4-FFF2-40B4-BE49-F238E27FC236}">
                <a16:creationId xmlns:a16="http://schemas.microsoft.com/office/drawing/2014/main" id="{C1B4D5B7-B917-8D47-9E0C-95E9C86DDF14}"/>
              </a:ext>
            </a:extLst>
          </p:cNvPr>
          <p:cNvSpPr/>
          <p:nvPr userDrawn="1"/>
        </p:nvSpPr>
        <p:spPr>
          <a:xfrm>
            <a:off x="859760" y="1540353"/>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0" name="Rectangle 19">
            <a:extLst>
              <a:ext uri="{FF2B5EF4-FFF2-40B4-BE49-F238E27FC236}">
                <a16:creationId xmlns:a16="http://schemas.microsoft.com/office/drawing/2014/main" id="{9BA05E68-DF9F-6C49-ADB2-0C74AC83AB13}"/>
              </a:ext>
            </a:extLst>
          </p:cNvPr>
          <p:cNvSpPr/>
          <p:nvPr userDrawn="1"/>
        </p:nvSpPr>
        <p:spPr>
          <a:xfrm>
            <a:off x="859759"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DAEB3C-A6EA-D74F-B7D1-E82432927633}"/>
              </a:ext>
            </a:extLst>
          </p:cNvPr>
          <p:cNvSpPr/>
          <p:nvPr userDrawn="1"/>
        </p:nvSpPr>
        <p:spPr>
          <a:xfrm>
            <a:off x="6278820"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859760" y="205004"/>
            <a:ext cx="10515600" cy="1325563"/>
          </a:xfrm>
          <a:prstGeom prst="rect">
            <a:avLst/>
          </a:prstGeom>
        </p:spPr>
        <p:txBody>
          <a:bodyPr lIns="0">
            <a:noAutofit/>
          </a:bodyPr>
          <a:lstStyle>
            <a:lvl1pPr algn="ctr">
              <a:defRPr sz="3600" b="1" cap="none">
                <a:solidFill>
                  <a:schemeClr val="accent3"/>
                </a:solidFill>
                <a:latin typeface="+mj-lt"/>
              </a:defRPr>
            </a:lvl1pPr>
          </a:lstStyle>
          <a:p>
            <a:r>
              <a:rPr lang="en-US" dirty="0"/>
              <a:t>Click to Edit Text</a:t>
            </a:r>
          </a:p>
        </p:txBody>
      </p:sp>
      <p:sp>
        <p:nvSpPr>
          <p:cNvPr id="29" name="Content Placeholder 3">
            <a:extLst>
              <a:ext uri="{FF2B5EF4-FFF2-40B4-BE49-F238E27FC236}">
                <a16:creationId xmlns:a16="http://schemas.microsoft.com/office/drawing/2014/main" id="{CB6EB58B-72AD-4102-B762-F5B3A57B5307}"/>
              </a:ext>
            </a:extLst>
          </p:cNvPr>
          <p:cNvSpPr>
            <a:spLocks noGrp="1"/>
          </p:cNvSpPr>
          <p:nvPr>
            <p:ph sz="half" idx="2" hasCustomPrompt="1"/>
          </p:nvPr>
        </p:nvSpPr>
        <p:spPr>
          <a:xfrm>
            <a:off x="117781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1177811" y="1821076"/>
            <a:ext cx="4467615" cy="300943"/>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1</a:t>
            </a:r>
          </a:p>
        </p:txBody>
      </p:sp>
      <p:sp>
        <p:nvSpPr>
          <p:cNvPr id="17" name="Content Placeholder 3">
            <a:extLst>
              <a:ext uri="{FF2B5EF4-FFF2-40B4-BE49-F238E27FC236}">
                <a16:creationId xmlns:a16="http://schemas.microsoft.com/office/drawing/2014/main" id="{A1E6C716-B41D-004B-ACCE-D6E23FF4F9F4}"/>
              </a:ext>
            </a:extLst>
          </p:cNvPr>
          <p:cNvSpPr>
            <a:spLocks noGrp="1"/>
          </p:cNvSpPr>
          <p:nvPr>
            <p:ph sz="half" idx="21" hasCustomPrompt="1"/>
          </p:nvPr>
        </p:nvSpPr>
        <p:spPr>
          <a:xfrm>
            <a:off x="656705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567052" y="1821076"/>
            <a:ext cx="4510967" cy="338075"/>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2</a:t>
            </a:r>
          </a:p>
        </p:txBody>
      </p:sp>
    </p:spTree>
    <p:extLst>
      <p:ext uri="{BB962C8B-B14F-4D97-AF65-F5344CB8AC3E}">
        <p14:creationId xmlns:p14="http://schemas.microsoft.com/office/powerpoint/2010/main" val="394078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FA870ED0-BBBD-4C74-B4FC-5A9A3DC89D1E}"/>
              </a:ext>
            </a:extLst>
          </p:cNvPr>
          <p:cNvSpPr>
            <a:spLocks noGrp="1"/>
          </p:cNvSpPr>
          <p:nvPr>
            <p:ph type="body" idx="18" hasCustomPrompt="1"/>
          </p:nvPr>
        </p:nvSpPr>
        <p:spPr>
          <a:xfrm>
            <a:off x="6398582" y="1775226"/>
            <a:ext cx="4976780" cy="511531"/>
          </a:xfrm>
        </p:spPr>
        <p:txBody>
          <a:bodyPr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sub-heading</a:t>
            </a:r>
          </a:p>
        </p:txBody>
      </p:sp>
      <p:sp>
        <p:nvSpPr>
          <p:cNvPr id="22" name="Text Placeholder 2">
            <a:extLst>
              <a:ext uri="{FF2B5EF4-FFF2-40B4-BE49-F238E27FC236}">
                <a16:creationId xmlns:a16="http://schemas.microsoft.com/office/drawing/2014/main" id="{C1C898F8-FF84-4F0C-8FA2-1B1B3A150EC8}"/>
              </a:ext>
            </a:extLst>
          </p:cNvPr>
          <p:cNvSpPr>
            <a:spLocks noGrp="1"/>
          </p:cNvSpPr>
          <p:nvPr>
            <p:ph type="body" idx="19" hasCustomPrompt="1"/>
          </p:nvPr>
        </p:nvSpPr>
        <p:spPr>
          <a:xfrm>
            <a:off x="6398582" y="2459533"/>
            <a:ext cx="4976780" cy="3341195"/>
          </a:xfrm>
        </p:spPr>
        <p:txBody>
          <a:bodyPr>
            <a:noAutofit/>
          </a:bodyPr>
          <a:lstStyle>
            <a:lvl1pPr marL="0" indent="0">
              <a:lnSpc>
                <a:spcPts val="2220"/>
              </a:lnSpc>
              <a:spcBef>
                <a:spcPts val="0"/>
              </a:spcBef>
              <a:buFont typeface="Arial" panose="020B0604020202020204" pitchFamily="34" charset="0"/>
              <a:buNone/>
              <a:defRPr sz="2000">
                <a:solidFill>
                  <a:schemeClr val="tx1"/>
                </a:solidFill>
              </a:defRPr>
            </a:lvl1pPr>
            <a:lvl2pPr marL="573088" indent="-342900">
              <a:buFont typeface="Arial" panose="020B0604020202020204" pitchFamily="34" charset="0"/>
              <a:buChar char="•"/>
              <a:defRPr sz="2000">
                <a:solidFill>
                  <a:schemeClr val="tx1"/>
                </a:solidFill>
              </a:defRPr>
            </a:lvl2pPr>
            <a:lvl3pPr marL="1027112" indent="-342900">
              <a:buFont typeface="Arial" panose="020B0604020202020204" pitchFamily="34" charset="0"/>
              <a:buChar char="•"/>
              <a:defRPr sz="1800">
                <a:solidFill>
                  <a:schemeClr val="tx1"/>
                </a:solidFill>
              </a:defRPr>
            </a:lvl3pPr>
            <a:lvl4pPr marL="1376363" indent="-231775">
              <a:buFont typeface="Arial" panose="020B0604020202020204" pitchFamily="34" charset="0"/>
              <a:buChar char="•"/>
              <a:defRPr sz="14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a:p>
            <a:pPr lvl="0"/>
            <a:endParaRPr lang="en-US" dirty="0"/>
          </a:p>
        </p:txBody>
      </p:sp>
      <p:sp>
        <p:nvSpPr>
          <p:cNvPr id="13" name="Text Placeholder 24">
            <a:extLst>
              <a:ext uri="{FF2B5EF4-FFF2-40B4-BE49-F238E27FC236}">
                <a16:creationId xmlns:a16="http://schemas.microsoft.com/office/drawing/2014/main" id="{CC945862-FDC9-A44C-B9B1-14B3C651EEAA}"/>
              </a:ext>
            </a:extLst>
          </p:cNvPr>
          <p:cNvSpPr>
            <a:spLocks noGrp="1"/>
          </p:cNvSpPr>
          <p:nvPr>
            <p:ph type="body" sz="quarter" idx="20"/>
          </p:nvPr>
        </p:nvSpPr>
        <p:spPr>
          <a:xfrm>
            <a:off x="6398581" y="2280273"/>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Picture Placeholder 12">
            <a:extLst>
              <a:ext uri="{FF2B5EF4-FFF2-40B4-BE49-F238E27FC236}">
                <a16:creationId xmlns:a16="http://schemas.microsoft.com/office/drawing/2014/main" id="{4301ECF2-022A-4095-A78B-F3FBCFF202BC}"/>
              </a:ext>
            </a:extLst>
          </p:cNvPr>
          <p:cNvSpPr>
            <a:spLocks noGrp="1"/>
          </p:cNvSpPr>
          <p:nvPr>
            <p:ph type="pic" sz="quarter" idx="16"/>
          </p:nvPr>
        </p:nvSpPr>
        <p:spPr>
          <a:xfrm>
            <a:off x="848212" y="1850231"/>
            <a:ext cx="4821068" cy="3877571"/>
          </a:xfrm>
          <a:prstGeom prst="rect">
            <a:avLst/>
          </a:prstGeom>
          <a:solidFill>
            <a:schemeClr val="accent1"/>
          </a:solidFill>
          <a:ln>
            <a:noFill/>
          </a:ln>
        </p:spPr>
        <p:txBody>
          <a:bodyPr rtlCol="0">
            <a:noAutofit/>
          </a:bodyPr>
          <a:lstStyle>
            <a:lvl1pPr marL="0" indent="0">
              <a:buNone/>
              <a:defRPr sz="1400"/>
            </a:lvl1pPr>
          </a:lstStyle>
          <a:p>
            <a:pPr lvl="0"/>
            <a:r>
              <a:rPr lang="en-US" noProof="0"/>
              <a:t>Click icon to add picture</a:t>
            </a:r>
            <a:endParaRPr lang="en-JM" noProof="0" dirty="0"/>
          </a:p>
        </p:txBody>
      </p:sp>
      <p:sp>
        <p:nvSpPr>
          <p:cNvPr id="16" name="Title 1">
            <a:extLst>
              <a:ext uri="{FF2B5EF4-FFF2-40B4-BE49-F238E27FC236}">
                <a16:creationId xmlns:a16="http://schemas.microsoft.com/office/drawing/2014/main" id="{E58AECA6-C52B-4937-A9B2-3F889619191C}"/>
              </a:ext>
            </a:extLst>
          </p:cNvPr>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9" name="Rectangle 8">
            <a:extLst>
              <a:ext uri="{FF2B5EF4-FFF2-40B4-BE49-F238E27FC236}">
                <a16:creationId xmlns:a16="http://schemas.microsoft.com/office/drawing/2014/main" id="{19221E01-273A-3A40-9143-D240B759E95A}"/>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3A15C9-1A48-D64B-8350-14D6D53F111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391497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D778B-409D-BD4D-9393-E0E8FCAC136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7D4438-D0EC-2143-B6A5-21AAF9B6099B}"/>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0A414B-D135-A743-A5B0-CCD73C01CD89}"/>
              </a:ext>
            </a:extLst>
          </p:cNvPr>
          <p:cNvPicPr>
            <a:picLocks noChangeAspect="1"/>
          </p:cNvPicPr>
          <p:nvPr userDrawn="1"/>
        </p:nvPicPr>
        <p:blipFill>
          <a:blip r:embed="rId2"/>
          <a:stretch>
            <a:fillRect/>
          </a:stretch>
        </p:blipFill>
        <p:spPr>
          <a:xfrm>
            <a:off x="402442" y="6279301"/>
            <a:ext cx="2695177" cy="400274"/>
          </a:xfrm>
          <a:prstGeom prst="rect">
            <a:avLst/>
          </a:prstGeom>
        </p:spPr>
      </p:pic>
      <p:sp>
        <p:nvSpPr>
          <p:cNvPr id="10" name="Title 1">
            <a:extLst>
              <a:ext uri="{FF2B5EF4-FFF2-40B4-BE49-F238E27FC236}">
                <a16:creationId xmlns:a16="http://schemas.microsoft.com/office/drawing/2014/main" id="{59B05234-ECDB-1D43-9C48-A6DAE9EB1EE2}"/>
              </a:ext>
            </a:extLst>
          </p:cNvPr>
          <p:cNvSpPr>
            <a:spLocks noGrp="1"/>
          </p:cNvSpPr>
          <p:nvPr>
            <p:ph type="title" hasCustomPrompt="1"/>
          </p:nvPr>
        </p:nvSpPr>
        <p:spPr>
          <a:xfrm>
            <a:off x="2977897" y="21457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Section Divider </a:t>
            </a:r>
            <a:br>
              <a:rPr lang="en-US" dirty="0"/>
            </a:br>
            <a:r>
              <a:rPr lang="en-US" dirty="0"/>
              <a:t>Slider</a:t>
            </a:r>
          </a:p>
        </p:txBody>
      </p:sp>
    </p:spTree>
    <p:extLst>
      <p:ext uri="{BB962C8B-B14F-4D97-AF65-F5344CB8AC3E}">
        <p14:creationId xmlns:p14="http://schemas.microsoft.com/office/powerpoint/2010/main" val="325224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3" name="Picture 2" descr="A picture containing person, outdoor, person&#10;&#10;Description automatically generated">
            <a:extLst>
              <a:ext uri="{FF2B5EF4-FFF2-40B4-BE49-F238E27FC236}">
                <a16:creationId xmlns:a16="http://schemas.microsoft.com/office/drawing/2014/main" id="{C830E459-D024-48C2-BC54-5FD1BCF276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3415358" cy="6858000"/>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164012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5632" y="283464"/>
            <a:ext cx="10515600" cy="1325563"/>
          </a:xfrm>
          <a:prstGeom prst="rect">
            <a:avLst/>
          </a:prstGeom>
        </p:spPr>
        <p:txBody>
          <a:bodyPr vert="horz" lIns="0" tIns="45720" rIns="91440" bIns="45720" rtlCol="0" anchor="ctr">
            <a:noAutofit/>
          </a:bodyPr>
          <a:lstStyle/>
          <a:p>
            <a:r>
              <a:rPr lang="en-US" dirty="0"/>
              <a:t>Click to edit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6811147"/>
      </p:ext>
    </p:extLst>
  </p:cSld>
  <p:clrMap bg1="lt1" tx1="dk1" bg2="lt2" tx2="dk2" accent1="accent1" accent2="accent2" accent3="accent3" accent4="accent4" accent5="accent5" accent6="accent6" hlink="hlink" folHlink="folHlink"/>
  <p:sldLayoutIdLst>
    <p:sldLayoutId id="2147483710" r:id="rId1"/>
    <p:sldLayoutId id="2147483697" r:id="rId2"/>
    <p:sldLayoutId id="2147483694" r:id="rId3"/>
    <p:sldLayoutId id="2147483689" r:id="rId4"/>
    <p:sldLayoutId id="2147483690" r:id="rId5"/>
    <p:sldLayoutId id="2147483704" r:id="rId6"/>
    <p:sldLayoutId id="2147483708" r:id="rId7"/>
    <p:sldLayoutId id="2147483706" r:id="rId8"/>
    <p:sldLayoutId id="2147483701" r:id="rId9"/>
    <p:sldLayoutId id="2147483713" r:id="rId10"/>
    <p:sldLayoutId id="2147483712" r:id="rId11"/>
    <p:sldLayoutId id="2147483714" r:id="rId12"/>
    <p:sldLayoutId id="2147483711" r:id="rId13"/>
    <p:sldLayoutId id="2147483682" r:id="rId14"/>
    <p:sldLayoutId id="2147483686" r:id="rId15"/>
    <p:sldLayoutId id="2147483703" r:id="rId16"/>
    <p:sldLayoutId id="2147483715" r:id="rId17"/>
    <p:sldLayoutId id="2147483716" r:id="rId18"/>
    <p:sldLayoutId id="2147483717" r:id="rId19"/>
  </p:sldLayoutIdLst>
  <p:txStyles>
    <p:titleStyle>
      <a:lvl1pPr algn="l" defTabSz="914400" rtl="0" eaLnBrk="1" latinLnBrk="0" hangingPunct="1">
        <a:lnSpc>
          <a:spcPct val="90000"/>
        </a:lnSpc>
        <a:spcBef>
          <a:spcPct val="0"/>
        </a:spcBef>
        <a:buNone/>
        <a:defRPr sz="3600" b="1" kern="1200" cap="all" baseline="0">
          <a:solidFill>
            <a:schemeClr val="accent1"/>
          </a:solidFill>
          <a:latin typeface="+mj-lt"/>
          <a:ea typeface="+mj-ea"/>
          <a:cs typeface="+mj-cs"/>
        </a:defRPr>
      </a:lvl1pPr>
    </p:titleStyle>
    <p:bodyStyle>
      <a:lvl1pPr marL="228600" indent="-22860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5632" y="283464"/>
            <a:ext cx="10515600" cy="1325563"/>
          </a:xfrm>
          <a:prstGeom prst="rect">
            <a:avLst/>
          </a:prstGeom>
        </p:spPr>
        <p:txBody>
          <a:bodyPr vert="horz" lIns="0" tIns="45720" rIns="91440" bIns="45720" rtlCol="0" anchor="ctr">
            <a:noAutofit/>
          </a:bodyPr>
          <a:lstStyle/>
          <a:p>
            <a:r>
              <a:rPr lang="en-US" dirty="0"/>
              <a:t>Click to edit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4083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p:txStyles>
    <p:titleStyle>
      <a:lvl1pPr algn="l" defTabSz="914400" rtl="0" eaLnBrk="1" latinLnBrk="0" hangingPunct="1">
        <a:lnSpc>
          <a:spcPct val="90000"/>
        </a:lnSpc>
        <a:spcBef>
          <a:spcPct val="0"/>
        </a:spcBef>
        <a:buNone/>
        <a:defRPr sz="3600" b="1" kern="1200" cap="all" baseline="0">
          <a:solidFill>
            <a:schemeClr val="accent1"/>
          </a:solidFill>
          <a:latin typeface="+mj-lt"/>
          <a:ea typeface="+mj-ea"/>
          <a:cs typeface="+mj-cs"/>
        </a:defRPr>
      </a:lvl1pPr>
    </p:titleStyle>
    <p:bodyStyle>
      <a:lvl1pPr marL="228600" indent="-22860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mailto:fcornelia@cbhc.org" TargetMode="External"/><Relationship Id="rId7" Type="http://schemas.openxmlformats.org/officeDocument/2006/relationships/image" Target="../media/image44.jpeg"/><Relationship Id="rId2" Type="http://schemas.openxmlformats.org/officeDocument/2006/relationships/hyperlink" Target="mailto:dforrestal@cbhc.org" TargetMode="Externa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hyperlink" Target="mailto:Karen@swift-strategies.com" TargetMode="External"/><Relationship Id="rId4" Type="http://schemas.openxmlformats.org/officeDocument/2006/relationships/hyperlink" Target="mailto:Gil@capitolsuccessgroup.com" TargetMode="External"/><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7.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37.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37.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83E18D0-5E23-1A42-AE84-7D3009C91BC8}"/>
              </a:ext>
            </a:extLst>
          </p:cNvPr>
          <p:cNvSpPr>
            <a:spLocks noGrp="1"/>
          </p:cNvSpPr>
          <p:nvPr>
            <p:ph type="subTitle" idx="1"/>
          </p:nvPr>
        </p:nvSpPr>
        <p:spPr>
          <a:xfrm>
            <a:off x="2977896" y="4011667"/>
            <a:ext cx="6236207" cy="412292"/>
          </a:xfrm>
        </p:spPr>
        <p:txBody>
          <a:bodyPr/>
          <a:lstStyle/>
          <a:p>
            <a:r>
              <a:rPr lang="en-US" sz="3200" dirty="0"/>
              <a:t>Policy Academy</a:t>
            </a:r>
          </a:p>
        </p:txBody>
      </p:sp>
      <p:sp>
        <p:nvSpPr>
          <p:cNvPr id="3" name="Title 2">
            <a:extLst>
              <a:ext uri="{FF2B5EF4-FFF2-40B4-BE49-F238E27FC236}">
                <a16:creationId xmlns:a16="http://schemas.microsoft.com/office/drawing/2014/main" id="{1D79D8F4-1235-9044-99DC-97C205C26DE1}"/>
              </a:ext>
            </a:extLst>
          </p:cNvPr>
          <p:cNvSpPr>
            <a:spLocks noGrp="1"/>
          </p:cNvSpPr>
          <p:nvPr>
            <p:ph type="title"/>
          </p:nvPr>
        </p:nvSpPr>
        <p:spPr/>
        <p:txBody>
          <a:bodyPr/>
          <a:lstStyle/>
          <a:p>
            <a:r>
              <a:rPr lang="en-US" sz="4000" dirty="0"/>
              <a:t>2021 </a:t>
            </a:r>
            <a:br>
              <a:rPr lang="en-US" sz="4000" dirty="0"/>
            </a:br>
            <a:r>
              <a:rPr lang="en-US" sz="4000" dirty="0"/>
              <a:t>Day at the Capitol</a:t>
            </a:r>
          </a:p>
        </p:txBody>
      </p:sp>
      <p:sp>
        <p:nvSpPr>
          <p:cNvPr id="4" name="Text Placeholder 3">
            <a:extLst>
              <a:ext uri="{FF2B5EF4-FFF2-40B4-BE49-F238E27FC236}">
                <a16:creationId xmlns:a16="http://schemas.microsoft.com/office/drawing/2014/main" id="{61B23643-8138-B141-BEF2-69974D29C693}"/>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221952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A5CE20-C2F4-4D89-A084-D76EA1A4C6EE}"/>
              </a:ext>
            </a:extLst>
          </p:cNvPr>
          <p:cNvPicPr>
            <a:picLocks noChangeAspect="1"/>
          </p:cNvPicPr>
          <p:nvPr/>
        </p:nvPicPr>
        <p:blipFill>
          <a:blip r:embed="rId2"/>
          <a:stretch>
            <a:fillRect/>
          </a:stretch>
        </p:blipFill>
        <p:spPr>
          <a:xfrm>
            <a:off x="6968191" y="3004695"/>
            <a:ext cx="4238385" cy="2920478"/>
          </a:xfrm>
          <a:prstGeom prst="rect">
            <a:avLst/>
          </a:prstGeom>
        </p:spPr>
      </p:pic>
      <p:pic>
        <p:nvPicPr>
          <p:cNvPr id="7" name="Picture 6">
            <a:extLst>
              <a:ext uri="{FF2B5EF4-FFF2-40B4-BE49-F238E27FC236}">
                <a16:creationId xmlns:a16="http://schemas.microsoft.com/office/drawing/2014/main" id="{B64991C8-2E8F-4132-938A-120181F55E74}"/>
              </a:ext>
            </a:extLst>
          </p:cNvPr>
          <p:cNvPicPr>
            <a:picLocks noChangeAspect="1"/>
          </p:cNvPicPr>
          <p:nvPr/>
        </p:nvPicPr>
        <p:blipFill>
          <a:blip r:embed="rId3"/>
          <a:stretch>
            <a:fillRect/>
          </a:stretch>
        </p:blipFill>
        <p:spPr>
          <a:xfrm>
            <a:off x="1079129" y="265647"/>
            <a:ext cx="2112479" cy="1983582"/>
          </a:xfrm>
          <a:prstGeom prst="rect">
            <a:avLst/>
          </a:prstGeom>
        </p:spPr>
      </p:pic>
      <p:pic>
        <p:nvPicPr>
          <p:cNvPr id="8" name="Picture 7">
            <a:extLst>
              <a:ext uri="{FF2B5EF4-FFF2-40B4-BE49-F238E27FC236}">
                <a16:creationId xmlns:a16="http://schemas.microsoft.com/office/drawing/2014/main" id="{294C3017-D431-4BE7-99D7-E4F3B680F015}"/>
              </a:ext>
            </a:extLst>
          </p:cNvPr>
          <p:cNvPicPr>
            <a:picLocks noChangeAspect="1"/>
          </p:cNvPicPr>
          <p:nvPr/>
        </p:nvPicPr>
        <p:blipFill>
          <a:blip r:embed="rId4"/>
          <a:stretch>
            <a:fillRect/>
          </a:stretch>
        </p:blipFill>
        <p:spPr>
          <a:xfrm>
            <a:off x="3273172" y="265647"/>
            <a:ext cx="2040870" cy="1919133"/>
          </a:xfrm>
          <a:prstGeom prst="rect">
            <a:avLst/>
          </a:prstGeom>
        </p:spPr>
      </p:pic>
      <p:sp>
        <p:nvSpPr>
          <p:cNvPr id="10" name="TextBox 9">
            <a:extLst>
              <a:ext uri="{FF2B5EF4-FFF2-40B4-BE49-F238E27FC236}">
                <a16:creationId xmlns:a16="http://schemas.microsoft.com/office/drawing/2014/main" id="{94A13583-EE8A-43FB-A052-46A7973C15BD}"/>
              </a:ext>
            </a:extLst>
          </p:cNvPr>
          <p:cNvSpPr txBox="1"/>
          <p:nvPr/>
        </p:nvSpPr>
        <p:spPr>
          <a:xfrm>
            <a:off x="1179478" y="2184780"/>
            <a:ext cx="1911779" cy="646331"/>
          </a:xfrm>
          <a:prstGeom prst="rect">
            <a:avLst/>
          </a:prstGeom>
          <a:noFill/>
        </p:spPr>
        <p:txBody>
          <a:bodyPr wrap="square" rtlCol="0">
            <a:spAutoFit/>
          </a:bodyPr>
          <a:lstStyle/>
          <a:p>
            <a:pPr algn="ctr"/>
            <a:r>
              <a:rPr lang="en-US" dirty="0"/>
              <a:t>Senate President Leroy Garcia</a:t>
            </a:r>
          </a:p>
        </p:txBody>
      </p:sp>
      <p:sp>
        <p:nvSpPr>
          <p:cNvPr id="11" name="TextBox 10">
            <a:extLst>
              <a:ext uri="{FF2B5EF4-FFF2-40B4-BE49-F238E27FC236}">
                <a16:creationId xmlns:a16="http://schemas.microsoft.com/office/drawing/2014/main" id="{DEAC4081-B71E-421B-A97D-8F70DDFDECDC}"/>
              </a:ext>
            </a:extLst>
          </p:cNvPr>
          <p:cNvSpPr txBox="1"/>
          <p:nvPr/>
        </p:nvSpPr>
        <p:spPr>
          <a:xfrm>
            <a:off x="3303806" y="2184780"/>
            <a:ext cx="2040869" cy="646331"/>
          </a:xfrm>
          <a:prstGeom prst="rect">
            <a:avLst/>
          </a:prstGeom>
          <a:noFill/>
        </p:spPr>
        <p:txBody>
          <a:bodyPr wrap="square" rtlCol="0">
            <a:spAutoFit/>
          </a:bodyPr>
          <a:lstStyle/>
          <a:p>
            <a:pPr algn="ctr"/>
            <a:r>
              <a:rPr lang="en-US" dirty="0"/>
              <a:t>Minority Leader Chris Holbert</a:t>
            </a:r>
          </a:p>
        </p:txBody>
      </p:sp>
      <p:sp>
        <p:nvSpPr>
          <p:cNvPr id="12" name="TextBox 11">
            <a:extLst>
              <a:ext uri="{FF2B5EF4-FFF2-40B4-BE49-F238E27FC236}">
                <a16:creationId xmlns:a16="http://schemas.microsoft.com/office/drawing/2014/main" id="{D801C68F-46FA-4C4B-943D-1C922CE93576}"/>
              </a:ext>
            </a:extLst>
          </p:cNvPr>
          <p:cNvSpPr txBox="1"/>
          <p:nvPr/>
        </p:nvSpPr>
        <p:spPr>
          <a:xfrm>
            <a:off x="6968191" y="2187137"/>
            <a:ext cx="1583387" cy="643974"/>
          </a:xfrm>
          <a:prstGeom prst="rect">
            <a:avLst/>
          </a:prstGeom>
          <a:noFill/>
        </p:spPr>
        <p:txBody>
          <a:bodyPr wrap="square" rtlCol="0">
            <a:spAutoFit/>
          </a:bodyPr>
          <a:lstStyle/>
          <a:p>
            <a:pPr algn="ctr"/>
            <a:r>
              <a:rPr lang="en-US" dirty="0"/>
              <a:t>Speaker </a:t>
            </a:r>
          </a:p>
          <a:p>
            <a:pPr algn="ctr"/>
            <a:r>
              <a:rPr lang="en-US" dirty="0"/>
              <a:t>Alec Garnett</a:t>
            </a:r>
          </a:p>
        </p:txBody>
      </p:sp>
      <p:sp>
        <p:nvSpPr>
          <p:cNvPr id="13" name="TextBox 12">
            <a:extLst>
              <a:ext uri="{FF2B5EF4-FFF2-40B4-BE49-F238E27FC236}">
                <a16:creationId xmlns:a16="http://schemas.microsoft.com/office/drawing/2014/main" id="{2F88C500-CF9A-4543-BC31-1EEA800625EB}"/>
              </a:ext>
            </a:extLst>
          </p:cNvPr>
          <p:cNvSpPr txBox="1"/>
          <p:nvPr/>
        </p:nvSpPr>
        <p:spPr>
          <a:xfrm>
            <a:off x="9508142" y="2289583"/>
            <a:ext cx="1785380" cy="646331"/>
          </a:xfrm>
          <a:prstGeom prst="rect">
            <a:avLst/>
          </a:prstGeom>
          <a:noFill/>
        </p:spPr>
        <p:txBody>
          <a:bodyPr wrap="square" rtlCol="0">
            <a:spAutoFit/>
          </a:bodyPr>
          <a:lstStyle/>
          <a:p>
            <a:pPr algn="ctr"/>
            <a:r>
              <a:rPr lang="en-US" dirty="0"/>
              <a:t>Minority Leader</a:t>
            </a:r>
          </a:p>
          <a:p>
            <a:pPr algn="ctr"/>
            <a:r>
              <a:rPr lang="en-US" dirty="0"/>
              <a:t>Hugh McKean</a:t>
            </a:r>
          </a:p>
        </p:txBody>
      </p:sp>
      <p:sp>
        <p:nvSpPr>
          <p:cNvPr id="14" name="TextBox 13">
            <a:extLst>
              <a:ext uri="{FF2B5EF4-FFF2-40B4-BE49-F238E27FC236}">
                <a16:creationId xmlns:a16="http://schemas.microsoft.com/office/drawing/2014/main" id="{28C41CA3-B0CF-48C7-BB7B-8D70B539C452}"/>
              </a:ext>
            </a:extLst>
          </p:cNvPr>
          <p:cNvSpPr txBox="1"/>
          <p:nvPr/>
        </p:nvSpPr>
        <p:spPr>
          <a:xfrm rot="16200000">
            <a:off x="-1471601" y="1066067"/>
            <a:ext cx="4048699" cy="923330"/>
          </a:xfrm>
          <a:prstGeom prst="rect">
            <a:avLst/>
          </a:prstGeom>
          <a:noFill/>
        </p:spPr>
        <p:txBody>
          <a:bodyPr wrap="square" rtlCol="0">
            <a:spAutoFit/>
          </a:bodyPr>
          <a:lstStyle/>
          <a:p>
            <a:pPr algn="ctr"/>
            <a:r>
              <a:rPr lang="en-US" sz="5400" b="1" dirty="0"/>
              <a:t>Senate</a:t>
            </a:r>
          </a:p>
        </p:txBody>
      </p:sp>
      <p:sp>
        <p:nvSpPr>
          <p:cNvPr id="16" name="TextBox 15">
            <a:extLst>
              <a:ext uri="{FF2B5EF4-FFF2-40B4-BE49-F238E27FC236}">
                <a16:creationId xmlns:a16="http://schemas.microsoft.com/office/drawing/2014/main" id="{7F19E111-0766-4BE3-8E24-C5715D49D53C}"/>
              </a:ext>
            </a:extLst>
          </p:cNvPr>
          <p:cNvSpPr txBox="1"/>
          <p:nvPr/>
        </p:nvSpPr>
        <p:spPr>
          <a:xfrm rot="16200000">
            <a:off x="4127708" y="1066067"/>
            <a:ext cx="4177435" cy="923330"/>
          </a:xfrm>
          <a:prstGeom prst="rect">
            <a:avLst/>
          </a:prstGeom>
          <a:noFill/>
        </p:spPr>
        <p:txBody>
          <a:bodyPr wrap="square" rtlCol="0">
            <a:spAutoFit/>
          </a:bodyPr>
          <a:lstStyle/>
          <a:p>
            <a:pPr algn="ctr"/>
            <a:r>
              <a:rPr lang="en-US" sz="5400" b="1" dirty="0"/>
              <a:t>House</a:t>
            </a:r>
          </a:p>
        </p:txBody>
      </p:sp>
      <p:pic>
        <p:nvPicPr>
          <p:cNvPr id="17" name="Picture 16">
            <a:extLst>
              <a:ext uri="{FF2B5EF4-FFF2-40B4-BE49-F238E27FC236}">
                <a16:creationId xmlns:a16="http://schemas.microsoft.com/office/drawing/2014/main" id="{FC7BAB2B-FF37-46E6-B787-4717FDB5109F}"/>
              </a:ext>
            </a:extLst>
          </p:cNvPr>
          <p:cNvPicPr>
            <a:picLocks noChangeAspect="1"/>
          </p:cNvPicPr>
          <p:nvPr/>
        </p:nvPicPr>
        <p:blipFill>
          <a:blip r:embed="rId5"/>
          <a:stretch>
            <a:fillRect/>
          </a:stretch>
        </p:blipFill>
        <p:spPr>
          <a:xfrm>
            <a:off x="1200547" y="2831111"/>
            <a:ext cx="4034746" cy="3267646"/>
          </a:xfrm>
          <a:prstGeom prst="rect">
            <a:avLst/>
          </a:prstGeom>
        </p:spPr>
      </p:pic>
      <p:pic>
        <p:nvPicPr>
          <p:cNvPr id="19" name="Picture 18">
            <a:extLst>
              <a:ext uri="{FF2B5EF4-FFF2-40B4-BE49-F238E27FC236}">
                <a16:creationId xmlns:a16="http://schemas.microsoft.com/office/drawing/2014/main" id="{FFF467A7-32CC-4196-B3D2-114AC4EEFDBD}"/>
              </a:ext>
            </a:extLst>
          </p:cNvPr>
          <p:cNvPicPr>
            <a:picLocks noChangeAspect="1"/>
          </p:cNvPicPr>
          <p:nvPr/>
        </p:nvPicPr>
        <p:blipFill>
          <a:blip r:embed="rId6"/>
          <a:stretch>
            <a:fillRect/>
          </a:stretch>
        </p:blipFill>
        <p:spPr>
          <a:xfrm>
            <a:off x="6778441" y="225293"/>
            <a:ext cx="1962886" cy="2064290"/>
          </a:xfrm>
          <a:prstGeom prst="rect">
            <a:avLst/>
          </a:prstGeom>
        </p:spPr>
      </p:pic>
      <p:pic>
        <p:nvPicPr>
          <p:cNvPr id="21" name="Picture 20">
            <a:extLst>
              <a:ext uri="{FF2B5EF4-FFF2-40B4-BE49-F238E27FC236}">
                <a16:creationId xmlns:a16="http://schemas.microsoft.com/office/drawing/2014/main" id="{2C6B01DF-4E63-448B-8F8D-405E591AC37F}"/>
              </a:ext>
            </a:extLst>
          </p:cNvPr>
          <p:cNvPicPr>
            <a:picLocks noChangeAspect="1"/>
          </p:cNvPicPr>
          <p:nvPr/>
        </p:nvPicPr>
        <p:blipFill>
          <a:blip r:embed="rId7"/>
          <a:stretch>
            <a:fillRect/>
          </a:stretch>
        </p:blipFill>
        <p:spPr>
          <a:xfrm>
            <a:off x="9357629" y="225294"/>
            <a:ext cx="2086406" cy="2064289"/>
          </a:xfrm>
          <a:prstGeom prst="rect">
            <a:avLst/>
          </a:prstGeom>
        </p:spPr>
      </p:pic>
    </p:spTree>
    <p:extLst>
      <p:ext uri="{BB962C8B-B14F-4D97-AF65-F5344CB8AC3E}">
        <p14:creationId xmlns:p14="http://schemas.microsoft.com/office/powerpoint/2010/main" val="168399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DEBCD-A32D-4E86-8404-BF42ED777BD8}"/>
              </a:ext>
            </a:extLst>
          </p:cNvPr>
          <p:cNvPicPr>
            <a:picLocks noChangeAspect="1"/>
          </p:cNvPicPr>
          <p:nvPr/>
        </p:nvPicPr>
        <p:blipFill>
          <a:blip r:embed="rId2"/>
          <a:stretch>
            <a:fillRect/>
          </a:stretch>
        </p:blipFill>
        <p:spPr>
          <a:xfrm>
            <a:off x="49776" y="197912"/>
            <a:ext cx="7895462" cy="3956203"/>
          </a:xfrm>
          <a:prstGeom prst="rect">
            <a:avLst/>
          </a:prstGeom>
          <a:ln w="28575">
            <a:solidFill>
              <a:schemeClr val="tx1"/>
            </a:solidFill>
          </a:ln>
        </p:spPr>
      </p:pic>
      <p:sp>
        <p:nvSpPr>
          <p:cNvPr id="4" name="Oval 3">
            <a:extLst>
              <a:ext uri="{FF2B5EF4-FFF2-40B4-BE49-F238E27FC236}">
                <a16:creationId xmlns:a16="http://schemas.microsoft.com/office/drawing/2014/main" id="{6D1B21CC-C631-46E2-8C60-EA2400FC19E2}"/>
              </a:ext>
            </a:extLst>
          </p:cNvPr>
          <p:cNvSpPr/>
          <p:nvPr/>
        </p:nvSpPr>
        <p:spPr>
          <a:xfrm>
            <a:off x="2859377" y="3071413"/>
            <a:ext cx="1554480" cy="42672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Arrow: Down 4">
            <a:extLst>
              <a:ext uri="{FF2B5EF4-FFF2-40B4-BE49-F238E27FC236}">
                <a16:creationId xmlns:a16="http://schemas.microsoft.com/office/drawing/2014/main" id="{735DF580-FA4D-43A4-A1BC-9266D221393F}"/>
              </a:ext>
            </a:extLst>
          </p:cNvPr>
          <p:cNvSpPr/>
          <p:nvPr/>
        </p:nvSpPr>
        <p:spPr>
          <a:xfrm rot="1621075">
            <a:off x="3754149" y="1141344"/>
            <a:ext cx="383540" cy="609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BD63600-C907-4CA7-BD60-2C8776A2FD98}"/>
              </a:ext>
            </a:extLst>
          </p:cNvPr>
          <p:cNvPicPr>
            <a:picLocks noChangeAspect="1"/>
          </p:cNvPicPr>
          <p:nvPr/>
        </p:nvPicPr>
        <p:blipFill>
          <a:blip r:embed="rId3"/>
          <a:stretch>
            <a:fillRect/>
          </a:stretch>
        </p:blipFill>
        <p:spPr>
          <a:xfrm>
            <a:off x="5306007" y="3468757"/>
            <a:ext cx="6694664" cy="3305297"/>
          </a:xfrm>
          <a:prstGeom prst="rect">
            <a:avLst/>
          </a:prstGeom>
          <a:ln w="38100">
            <a:solidFill>
              <a:schemeClr val="tx1"/>
            </a:solidFill>
          </a:ln>
        </p:spPr>
      </p:pic>
      <p:sp>
        <p:nvSpPr>
          <p:cNvPr id="8" name="Arrow: Right 7">
            <a:extLst>
              <a:ext uri="{FF2B5EF4-FFF2-40B4-BE49-F238E27FC236}">
                <a16:creationId xmlns:a16="http://schemas.microsoft.com/office/drawing/2014/main" id="{12497BDC-F34A-4734-A402-2BC18C707BA9}"/>
              </a:ext>
            </a:extLst>
          </p:cNvPr>
          <p:cNvSpPr/>
          <p:nvPr/>
        </p:nvSpPr>
        <p:spPr>
          <a:xfrm>
            <a:off x="1321904" y="4462672"/>
            <a:ext cx="3429000" cy="19588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Sign up to testify</a:t>
            </a:r>
          </a:p>
        </p:txBody>
      </p:sp>
    </p:spTree>
    <p:extLst>
      <p:ext uri="{BB962C8B-B14F-4D97-AF65-F5344CB8AC3E}">
        <p14:creationId xmlns:p14="http://schemas.microsoft.com/office/powerpoint/2010/main" val="1432279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677C53-A104-4B6F-822A-DD15D865173A}"/>
              </a:ext>
            </a:extLst>
          </p:cNvPr>
          <p:cNvGrpSpPr/>
          <p:nvPr/>
        </p:nvGrpSpPr>
        <p:grpSpPr>
          <a:xfrm>
            <a:off x="355600" y="78230"/>
            <a:ext cx="9194800" cy="4026410"/>
            <a:chOff x="484632" y="2068955"/>
            <a:chExt cx="6716272" cy="2720090"/>
          </a:xfrm>
        </p:grpSpPr>
        <p:pic>
          <p:nvPicPr>
            <p:cNvPr id="3" name="Picture 2" descr="Graphical user interface, text, application, email&#10;&#10;Description automatically generated">
              <a:extLst>
                <a:ext uri="{FF2B5EF4-FFF2-40B4-BE49-F238E27FC236}">
                  <a16:creationId xmlns:a16="http://schemas.microsoft.com/office/drawing/2014/main" id="{A8AD875C-5CD2-4150-8D05-49B5C17C924B}"/>
                </a:ext>
              </a:extLst>
            </p:cNvPr>
            <p:cNvPicPr>
              <a:picLocks noChangeAspect="1"/>
            </p:cNvPicPr>
            <p:nvPr/>
          </p:nvPicPr>
          <p:blipFill>
            <a:blip r:embed="rId2"/>
            <a:stretch>
              <a:fillRect/>
            </a:stretch>
          </p:blipFill>
          <p:spPr>
            <a:xfrm>
              <a:off x="484632" y="2068955"/>
              <a:ext cx="6716272" cy="2720090"/>
            </a:xfrm>
            <a:prstGeom prst="rect">
              <a:avLst/>
            </a:prstGeom>
          </p:spPr>
        </p:pic>
        <p:sp>
          <p:nvSpPr>
            <p:cNvPr id="4" name="Oval 3">
              <a:extLst>
                <a:ext uri="{FF2B5EF4-FFF2-40B4-BE49-F238E27FC236}">
                  <a16:creationId xmlns:a16="http://schemas.microsoft.com/office/drawing/2014/main" id="{C17518D1-D4A8-410B-B5A7-1085FD432BE5}"/>
                </a:ext>
              </a:extLst>
            </p:cNvPr>
            <p:cNvSpPr/>
            <p:nvPr/>
          </p:nvSpPr>
          <p:spPr>
            <a:xfrm>
              <a:off x="5419725" y="3257550"/>
              <a:ext cx="1076325" cy="466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Graphical user interface, text, application&#10;&#10;Description automatically generated">
            <a:extLst>
              <a:ext uri="{FF2B5EF4-FFF2-40B4-BE49-F238E27FC236}">
                <a16:creationId xmlns:a16="http://schemas.microsoft.com/office/drawing/2014/main" id="{5F56DA6C-80D2-462B-99CF-EC1518D29913}"/>
              </a:ext>
            </a:extLst>
          </p:cNvPr>
          <p:cNvPicPr>
            <a:picLocks noChangeAspect="1"/>
          </p:cNvPicPr>
          <p:nvPr/>
        </p:nvPicPr>
        <p:blipFill>
          <a:blip r:embed="rId3"/>
          <a:stretch>
            <a:fillRect/>
          </a:stretch>
        </p:blipFill>
        <p:spPr>
          <a:xfrm>
            <a:off x="5740400" y="3662081"/>
            <a:ext cx="6299073" cy="2976312"/>
          </a:xfrm>
          <a:prstGeom prst="rect">
            <a:avLst/>
          </a:prstGeom>
        </p:spPr>
      </p:pic>
    </p:spTree>
    <p:extLst>
      <p:ext uri="{BB962C8B-B14F-4D97-AF65-F5344CB8AC3E}">
        <p14:creationId xmlns:p14="http://schemas.microsoft.com/office/powerpoint/2010/main" val="2036275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6D89-B398-5F49-AA89-A3B72DD08FCE}"/>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426341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826A5-C003-2142-A0E1-E8FF0CAD3469}"/>
              </a:ext>
            </a:extLst>
          </p:cNvPr>
          <p:cNvSpPr>
            <a:spLocks noGrp="1"/>
          </p:cNvSpPr>
          <p:nvPr>
            <p:ph type="body" idx="11"/>
          </p:nvPr>
        </p:nvSpPr>
        <p:spPr/>
        <p:txBody>
          <a:bodyPr/>
          <a:lstStyle/>
          <a:p>
            <a:r>
              <a:rPr lang="en-US" dirty="0"/>
              <a:t>Frank Cornelia &amp; Moses Gur</a:t>
            </a:r>
          </a:p>
        </p:txBody>
      </p:sp>
      <p:sp>
        <p:nvSpPr>
          <p:cNvPr id="3" name="Title 2">
            <a:extLst>
              <a:ext uri="{FF2B5EF4-FFF2-40B4-BE49-F238E27FC236}">
                <a16:creationId xmlns:a16="http://schemas.microsoft.com/office/drawing/2014/main" id="{235EC201-218A-CE4A-BF4C-23ADC9282769}"/>
              </a:ext>
            </a:extLst>
          </p:cNvPr>
          <p:cNvSpPr>
            <a:spLocks noGrp="1"/>
          </p:cNvSpPr>
          <p:nvPr>
            <p:ph type="title"/>
          </p:nvPr>
        </p:nvSpPr>
        <p:spPr/>
        <p:txBody>
          <a:bodyPr/>
          <a:lstStyle/>
          <a:p>
            <a:r>
              <a:rPr lang="en-US" dirty="0"/>
              <a:t>CBHC 2021 Legislative &amp; Policy Priorities </a:t>
            </a:r>
          </a:p>
        </p:txBody>
      </p:sp>
    </p:spTree>
    <p:extLst>
      <p:ext uri="{BB962C8B-B14F-4D97-AF65-F5344CB8AC3E}">
        <p14:creationId xmlns:p14="http://schemas.microsoft.com/office/powerpoint/2010/main" val="1400953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97CF-AE09-B943-A38B-9331C0C8AE3E}"/>
              </a:ext>
            </a:extLst>
          </p:cNvPr>
          <p:cNvSpPr>
            <a:spLocks noGrp="1"/>
          </p:cNvSpPr>
          <p:nvPr>
            <p:ph type="title"/>
          </p:nvPr>
        </p:nvSpPr>
        <p:spPr>
          <a:xfrm>
            <a:off x="853805" y="203464"/>
            <a:ext cx="10515600" cy="1325563"/>
          </a:xfrm>
        </p:spPr>
        <p:txBody>
          <a:bodyPr/>
          <a:lstStyle/>
          <a:p>
            <a:r>
              <a:rPr lang="en-US" dirty="0"/>
              <a:t>Area of Focus: 2021-2022 State Budget</a:t>
            </a:r>
          </a:p>
        </p:txBody>
      </p:sp>
      <p:sp>
        <p:nvSpPr>
          <p:cNvPr id="3" name="Text Placeholder 2">
            <a:extLst>
              <a:ext uri="{FF2B5EF4-FFF2-40B4-BE49-F238E27FC236}">
                <a16:creationId xmlns:a16="http://schemas.microsoft.com/office/drawing/2014/main" id="{2AA15933-6BA1-1149-AC42-15C3F369E756}"/>
              </a:ext>
            </a:extLst>
          </p:cNvPr>
          <p:cNvSpPr>
            <a:spLocks noGrp="1"/>
          </p:cNvSpPr>
          <p:nvPr>
            <p:ph type="body" idx="12"/>
          </p:nvPr>
        </p:nvSpPr>
        <p:spPr>
          <a:xfrm>
            <a:off x="859761" y="1273261"/>
            <a:ext cx="10527515" cy="511531"/>
          </a:xfrm>
        </p:spPr>
        <p:txBody>
          <a:bodyPr/>
          <a:lstStyle/>
          <a:p>
            <a:r>
              <a:rPr lang="en-US" dirty="0"/>
              <a:t>CBHC Advocacy Priorities</a:t>
            </a:r>
          </a:p>
        </p:txBody>
      </p:sp>
      <p:sp>
        <p:nvSpPr>
          <p:cNvPr id="4" name="Text Placeholder 3">
            <a:extLst>
              <a:ext uri="{FF2B5EF4-FFF2-40B4-BE49-F238E27FC236}">
                <a16:creationId xmlns:a16="http://schemas.microsoft.com/office/drawing/2014/main" id="{792E5B33-927F-AA4E-A428-F0B31FC44C60}"/>
              </a:ext>
            </a:extLst>
          </p:cNvPr>
          <p:cNvSpPr>
            <a:spLocks noGrp="1"/>
          </p:cNvSpPr>
          <p:nvPr>
            <p:ph type="body" idx="17"/>
          </p:nvPr>
        </p:nvSpPr>
        <p:spPr>
          <a:xfrm>
            <a:off x="859761" y="2250285"/>
            <a:ext cx="10527515" cy="2897567"/>
          </a:xfrm>
        </p:spPr>
        <p:txBody>
          <a:bodyPr/>
          <a:lstStyle/>
          <a:p>
            <a:pPr algn="ctr">
              <a:lnSpc>
                <a:spcPct val="100000"/>
              </a:lnSpc>
            </a:pPr>
            <a:r>
              <a:rPr lang="en-US" sz="2800" b="1" i="1" dirty="0"/>
              <a:t>Ask the JBC to </a:t>
            </a:r>
            <a:r>
              <a:rPr lang="en-US" sz="2800" b="1" i="1" u="sng" dirty="0"/>
              <a:t>REJECT</a:t>
            </a:r>
            <a:r>
              <a:rPr lang="en-US" sz="2800" b="1" i="1" dirty="0"/>
              <a:t> the proposed cuts for SUD funding in the CDHS budget. </a:t>
            </a:r>
          </a:p>
          <a:p>
            <a:pPr marL="514350" indent="-514350" algn="ctr">
              <a:lnSpc>
                <a:spcPct val="100000"/>
              </a:lnSpc>
              <a:buFont typeface="+mj-lt"/>
              <a:buAutoNum type="arabicPeriod"/>
            </a:pPr>
            <a:endParaRPr lang="en-US" sz="1400" b="1" i="1" dirty="0"/>
          </a:p>
          <a:p>
            <a:pPr algn="ctr">
              <a:lnSpc>
                <a:spcPct val="100000"/>
              </a:lnSpc>
            </a:pPr>
            <a:endParaRPr lang="en-US" sz="1400" b="1" i="1" dirty="0"/>
          </a:p>
          <a:p>
            <a:pPr algn="ctr">
              <a:lnSpc>
                <a:spcPct val="100000"/>
              </a:lnSpc>
            </a:pPr>
            <a:r>
              <a:rPr lang="en-US" sz="2800" b="1" i="1" dirty="0"/>
              <a:t>Please </a:t>
            </a:r>
            <a:r>
              <a:rPr lang="en-US" sz="2800" b="1" i="1" u="sng" dirty="0"/>
              <a:t>PROTECT</a:t>
            </a:r>
            <a:r>
              <a:rPr lang="en-US" sz="2800" b="1" i="1" dirty="0"/>
              <a:t> the 2.5% provider rate increase approved by JBC members. </a:t>
            </a:r>
          </a:p>
        </p:txBody>
      </p:sp>
      <p:sp>
        <p:nvSpPr>
          <p:cNvPr id="5" name="Text Placeholder 4">
            <a:extLst>
              <a:ext uri="{FF2B5EF4-FFF2-40B4-BE49-F238E27FC236}">
                <a16:creationId xmlns:a16="http://schemas.microsoft.com/office/drawing/2014/main" id="{30D15212-2B24-5F4E-982E-0F9C62D8E1AE}"/>
              </a:ext>
            </a:extLst>
          </p:cNvPr>
          <p:cNvSpPr>
            <a:spLocks noGrp="1"/>
          </p:cNvSpPr>
          <p:nvPr>
            <p:ph type="body" sz="quarter" idx="18"/>
          </p:nvPr>
        </p:nvSpPr>
        <p:spPr>
          <a:xfrm>
            <a:off x="847848" y="1738754"/>
            <a:ext cx="1532467" cy="46038"/>
          </a:xfrm>
        </p:spPr>
        <p:txBody>
          <a:bodyPr/>
          <a:lstStyle/>
          <a:p>
            <a:endParaRPr lang="en-US"/>
          </a:p>
        </p:txBody>
      </p:sp>
    </p:spTree>
    <p:extLst>
      <p:ext uri="{BB962C8B-B14F-4D97-AF65-F5344CB8AC3E}">
        <p14:creationId xmlns:p14="http://schemas.microsoft.com/office/powerpoint/2010/main" val="2183651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97CF-AE09-B943-A38B-9331C0C8AE3E}"/>
              </a:ext>
            </a:extLst>
          </p:cNvPr>
          <p:cNvSpPr>
            <a:spLocks noGrp="1"/>
          </p:cNvSpPr>
          <p:nvPr>
            <p:ph type="title"/>
          </p:nvPr>
        </p:nvSpPr>
        <p:spPr>
          <a:xfrm>
            <a:off x="853805" y="133481"/>
            <a:ext cx="10515600" cy="1325563"/>
          </a:xfrm>
        </p:spPr>
        <p:txBody>
          <a:bodyPr/>
          <a:lstStyle/>
          <a:p>
            <a:r>
              <a:rPr lang="en-US" dirty="0"/>
              <a:t>Area of Focus: Teen Mental Health First Aid</a:t>
            </a:r>
          </a:p>
        </p:txBody>
      </p:sp>
      <p:sp>
        <p:nvSpPr>
          <p:cNvPr id="3" name="Text Placeholder 2">
            <a:extLst>
              <a:ext uri="{FF2B5EF4-FFF2-40B4-BE49-F238E27FC236}">
                <a16:creationId xmlns:a16="http://schemas.microsoft.com/office/drawing/2014/main" id="{2AA15933-6BA1-1149-AC42-15C3F369E756}"/>
              </a:ext>
            </a:extLst>
          </p:cNvPr>
          <p:cNvSpPr>
            <a:spLocks noGrp="1"/>
          </p:cNvSpPr>
          <p:nvPr>
            <p:ph type="body" idx="12"/>
          </p:nvPr>
        </p:nvSpPr>
        <p:spPr>
          <a:xfrm>
            <a:off x="859761" y="1354529"/>
            <a:ext cx="10527515" cy="511531"/>
          </a:xfrm>
        </p:spPr>
        <p:txBody>
          <a:bodyPr/>
          <a:lstStyle/>
          <a:p>
            <a:r>
              <a:rPr lang="en-US" dirty="0"/>
              <a:t>Senator Chris Kolker &amp; Representative Dafna Michaelson Jenet</a:t>
            </a:r>
          </a:p>
        </p:txBody>
      </p:sp>
      <p:sp>
        <p:nvSpPr>
          <p:cNvPr id="4" name="Text Placeholder 3">
            <a:extLst>
              <a:ext uri="{FF2B5EF4-FFF2-40B4-BE49-F238E27FC236}">
                <a16:creationId xmlns:a16="http://schemas.microsoft.com/office/drawing/2014/main" id="{792E5B33-927F-AA4E-A428-F0B31FC44C60}"/>
              </a:ext>
            </a:extLst>
          </p:cNvPr>
          <p:cNvSpPr>
            <a:spLocks noGrp="1"/>
          </p:cNvSpPr>
          <p:nvPr>
            <p:ph type="body" idx="17"/>
          </p:nvPr>
        </p:nvSpPr>
        <p:spPr>
          <a:xfrm>
            <a:off x="859761" y="2319114"/>
            <a:ext cx="10527515" cy="3394503"/>
          </a:xfrm>
        </p:spPr>
        <p:txBody>
          <a:bodyPr/>
          <a:lstStyle/>
          <a:p>
            <a:pPr algn="ctr">
              <a:lnSpc>
                <a:spcPct val="100000"/>
              </a:lnSpc>
            </a:pPr>
            <a:r>
              <a:rPr lang="en-US" sz="3200" b="1" i="1" dirty="0"/>
              <a:t>Please support the Senate bill, </a:t>
            </a:r>
            <a:r>
              <a:rPr lang="en-US" sz="3200" b="1" i="1" u="sng" dirty="0"/>
              <a:t>Expanding Behavioral Health Training for Educators in Secondary Schools</a:t>
            </a:r>
            <a:r>
              <a:rPr lang="en-US" sz="3200" b="1" i="1" dirty="0"/>
              <a:t>, so that Colorado teens can be better equipped to support their peers and identify and utilize supports in their communities.</a:t>
            </a:r>
          </a:p>
        </p:txBody>
      </p:sp>
      <p:sp>
        <p:nvSpPr>
          <p:cNvPr id="5" name="Text Placeholder 4">
            <a:extLst>
              <a:ext uri="{FF2B5EF4-FFF2-40B4-BE49-F238E27FC236}">
                <a16:creationId xmlns:a16="http://schemas.microsoft.com/office/drawing/2014/main" id="{30D15212-2B24-5F4E-982E-0F9C62D8E1AE}"/>
              </a:ext>
            </a:extLst>
          </p:cNvPr>
          <p:cNvSpPr>
            <a:spLocks noGrp="1"/>
          </p:cNvSpPr>
          <p:nvPr>
            <p:ph type="body" sz="quarter" idx="18"/>
          </p:nvPr>
        </p:nvSpPr>
        <p:spPr>
          <a:xfrm>
            <a:off x="847848" y="1866060"/>
            <a:ext cx="1532467" cy="46038"/>
          </a:xfrm>
        </p:spPr>
        <p:txBody>
          <a:bodyPr/>
          <a:lstStyle/>
          <a:p>
            <a:endParaRPr lang="en-US"/>
          </a:p>
        </p:txBody>
      </p:sp>
    </p:spTree>
    <p:extLst>
      <p:ext uri="{BB962C8B-B14F-4D97-AF65-F5344CB8AC3E}">
        <p14:creationId xmlns:p14="http://schemas.microsoft.com/office/powerpoint/2010/main" val="2661793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97CF-AE09-B943-A38B-9331C0C8AE3E}"/>
              </a:ext>
            </a:extLst>
          </p:cNvPr>
          <p:cNvSpPr>
            <a:spLocks noGrp="1"/>
          </p:cNvSpPr>
          <p:nvPr>
            <p:ph type="title"/>
          </p:nvPr>
        </p:nvSpPr>
        <p:spPr>
          <a:xfrm>
            <a:off x="853805" y="0"/>
            <a:ext cx="10515600" cy="1325563"/>
          </a:xfrm>
        </p:spPr>
        <p:txBody>
          <a:bodyPr/>
          <a:lstStyle/>
          <a:p>
            <a:r>
              <a:rPr lang="en-US" dirty="0"/>
              <a:t>Area of Focus: Behavioral Health Recovery Act</a:t>
            </a:r>
          </a:p>
        </p:txBody>
      </p:sp>
      <p:sp>
        <p:nvSpPr>
          <p:cNvPr id="3" name="Text Placeholder 2">
            <a:extLst>
              <a:ext uri="{FF2B5EF4-FFF2-40B4-BE49-F238E27FC236}">
                <a16:creationId xmlns:a16="http://schemas.microsoft.com/office/drawing/2014/main" id="{2AA15933-6BA1-1149-AC42-15C3F369E756}"/>
              </a:ext>
            </a:extLst>
          </p:cNvPr>
          <p:cNvSpPr>
            <a:spLocks noGrp="1"/>
          </p:cNvSpPr>
          <p:nvPr>
            <p:ph type="body" idx="12"/>
          </p:nvPr>
        </p:nvSpPr>
        <p:spPr>
          <a:xfrm>
            <a:off x="859761" y="1069797"/>
            <a:ext cx="10527515" cy="511531"/>
          </a:xfrm>
        </p:spPr>
        <p:txBody>
          <a:bodyPr/>
          <a:lstStyle/>
          <a:p>
            <a:r>
              <a:rPr lang="en-US" dirty="0"/>
              <a:t>Senator Brittany Pettersen &amp; Representative Dafna Michaelson Jenet</a:t>
            </a:r>
          </a:p>
        </p:txBody>
      </p:sp>
      <p:sp>
        <p:nvSpPr>
          <p:cNvPr id="4" name="Text Placeholder 3">
            <a:extLst>
              <a:ext uri="{FF2B5EF4-FFF2-40B4-BE49-F238E27FC236}">
                <a16:creationId xmlns:a16="http://schemas.microsoft.com/office/drawing/2014/main" id="{792E5B33-927F-AA4E-A428-F0B31FC44C60}"/>
              </a:ext>
            </a:extLst>
          </p:cNvPr>
          <p:cNvSpPr>
            <a:spLocks noGrp="1"/>
          </p:cNvSpPr>
          <p:nvPr>
            <p:ph type="body" idx="17"/>
          </p:nvPr>
        </p:nvSpPr>
        <p:spPr>
          <a:xfrm>
            <a:off x="832242" y="1905188"/>
            <a:ext cx="10527515" cy="3394503"/>
          </a:xfrm>
        </p:spPr>
        <p:txBody>
          <a:bodyPr/>
          <a:lstStyle/>
          <a:p>
            <a:pPr marL="342900" indent="-342900">
              <a:lnSpc>
                <a:spcPct val="100000"/>
              </a:lnSpc>
              <a:buFont typeface="Arial" panose="020B0604020202020204" pitchFamily="34" charset="0"/>
              <a:buChar char="•"/>
            </a:pPr>
            <a:endParaRPr lang="en-US" sz="1200" dirty="0"/>
          </a:p>
          <a:p>
            <a:pPr algn="ctr">
              <a:lnSpc>
                <a:spcPct val="100000"/>
              </a:lnSpc>
            </a:pPr>
            <a:r>
              <a:rPr lang="en-US" sz="3200" b="1" i="1" dirty="0"/>
              <a:t>Please support the </a:t>
            </a:r>
            <a:r>
              <a:rPr lang="en-US" sz="3200" b="1" i="1" u="sng" dirty="0"/>
              <a:t>Behavioral Health Recovery Act</a:t>
            </a:r>
            <a:r>
              <a:rPr lang="en-US" sz="3200" b="1" i="1" dirty="0"/>
              <a:t> when it is introduced. </a:t>
            </a:r>
          </a:p>
          <a:p>
            <a:pPr algn="ctr">
              <a:lnSpc>
                <a:spcPct val="100000"/>
              </a:lnSpc>
            </a:pPr>
            <a:endParaRPr lang="en-US" sz="1400" b="1" i="1" dirty="0"/>
          </a:p>
          <a:p>
            <a:pPr algn="ctr">
              <a:lnSpc>
                <a:spcPct val="100000"/>
              </a:lnSpc>
            </a:pPr>
            <a:r>
              <a:rPr lang="en-US" sz="2800" b="1" i="1" dirty="0"/>
              <a:t>This bill will restore critical funding for needed SUD treatment programs and will direct additional resources to behavioral health providers that are struggling because of unexpected expenses or decreased revenue because of the COVID-19 pandemic. </a:t>
            </a:r>
          </a:p>
        </p:txBody>
      </p:sp>
      <p:sp>
        <p:nvSpPr>
          <p:cNvPr id="5" name="Text Placeholder 4">
            <a:extLst>
              <a:ext uri="{FF2B5EF4-FFF2-40B4-BE49-F238E27FC236}">
                <a16:creationId xmlns:a16="http://schemas.microsoft.com/office/drawing/2014/main" id="{30D15212-2B24-5F4E-982E-0F9C62D8E1AE}"/>
              </a:ext>
            </a:extLst>
          </p:cNvPr>
          <p:cNvSpPr>
            <a:spLocks noGrp="1"/>
          </p:cNvSpPr>
          <p:nvPr>
            <p:ph type="body" sz="quarter" idx="18"/>
          </p:nvPr>
        </p:nvSpPr>
        <p:spPr>
          <a:xfrm>
            <a:off x="859761" y="1558309"/>
            <a:ext cx="1532467" cy="46038"/>
          </a:xfrm>
        </p:spPr>
        <p:txBody>
          <a:bodyPr/>
          <a:lstStyle/>
          <a:p>
            <a:endParaRPr lang="en-US" dirty="0"/>
          </a:p>
        </p:txBody>
      </p:sp>
    </p:spTree>
    <p:extLst>
      <p:ext uri="{BB962C8B-B14F-4D97-AF65-F5344CB8AC3E}">
        <p14:creationId xmlns:p14="http://schemas.microsoft.com/office/powerpoint/2010/main" val="4019154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97CF-AE09-B943-A38B-9331C0C8AE3E}"/>
              </a:ext>
            </a:extLst>
          </p:cNvPr>
          <p:cNvSpPr>
            <a:spLocks noGrp="1"/>
          </p:cNvSpPr>
          <p:nvPr>
            <p:ph type="title"/>
          </p:nvPr>
        </p:nvSpPr>
        <p:spPr>
          <a:xfrm>
            <a:off x="859763" y="165359"/>
            <a:ext cx="10515600" cy="1325563"/>
          </a:xfrm>
        </p:spPr>
        <p:txBody>
          <a:bodyPr/>
          <a:lstStyle/>
          <a:p>
            <a:r>
              <a:rPr lang="en-US" dirty="0"/>
              <a:t>Area of Focus: CMHCs &amp; SUD Treatment Programs as Other Outlet Pharmacies</a:t>
            </a:r>
          </a:p>
        </p:txBody>
      </p:sp>
      <p:sp>
        <p:nvSpPr>
          <p:cNvPr id="3" name="Text Placeholder 2">
            <a:extLst>
              <a:ext uri="{FF2B5EF4-FFF2-40B4-BE49-F238E27FC236}">
                <a16:creationId xmlns:a16="http://schemas.microsoft.com/office/drawing/2014/main" id="{2AA15933-6BA1-1149-AC42-15C3F369E756}"/>
              </a:ext>
            </a:extLst>
          </p:cNvPr>
          <p:cNvSpPr>
            <a:spLocks noGrp="1"/>
          </p:cNvSpPr>
          <p:nvPr>
            <p:ph type="body" idx="12"/>
          </p:nvPr>
        </p:nvSpPr>
        <p:spPr>
          <a:xfrm>
            <a:off x="847847" y="1418866"/>
            <a:ext cx="10527515" cy="511531"/>
          </a:xfrm>
        </p:spPr>
        <p:txBody>
          <a:bodyPr/>
          <a:lstStyle/>
          <a:p>
            <a:r>
              <a:rPr lang="en-US" dirty="0"/>
              <a:t>Senators Joann Ginal &amp; Faith Winter</a:t>
            </a:r>
          </a:p>
        </p:txBody>
      </p:sp>
      <p:sp>
        <p:nvSpPr>
          <p:cNvPr id="4" name="Text Placeholder 3">
            <a:extLst>
              <a:ext uri="{FF2B5EF4-FFF2-40B4-BE49-F238E27FC236}">
                <a16:creationId xmlns:a16="http://schemas.microsoft.com/office/drawing/2014/main" id="{792E5B33-927F-AA4E-A428-F0B31FC44C60}"/>
              </a:ext>
            </a:extLst>
          </p:cNvPr>
          <p:cNvSpPr>
            <a:spLocks noGrp="1"/>
          </p:cNvSpPr>
          <p:nvPr>
            <p:ph type="body" idx="17"/>
          </p:nvPr>
        </p:nvSpPr>
        <p:spPr>
          <a:xfrm>
            <a:off x="859763" y="2160324"/>
            <a:ext cx="10527515" cy="3394503"/>
          </a:xfrm>
        </p:spPr>
        <p:txBody>
          <a:bodyPr/>
          <a:lstStyle/>
          <a:p>
            <a:pPr>
              <a:lnSpc>
                <a:spcPct val="100000"/>
              </a:lnSpc>
            </a:pPr>
            <a:endParaRPr lang="en-US" sz="1200" dirty="0"/>
          </a:p>
          <a:p>
            <a:pPr algn="ctr">
              <a:lnSpc>
                <a:spcPct val="100000"/>
              </a:lnSpc>
            </a:pPr>
            <a:r>
              <a:rPr lang="en-US" sz="3200" b="1" i="1" dirty="0"/>
              <a:t>Please support the </a:t>
            </a:r>
            <a:r>
              <a:rPr lang="en-US" sz="3200" b="1" i="1" u="sng" dirty="0"/>
              <a:t>Ginal/Winter bill </a:t>
            </a:r>
            <a:r>
              <a:rPr lang="en-US" sz="3200" b="1" i="1" dirty="0"/>
              <a:t>to continue the Pharmacy Board regulations, including the language that has been added to allow licensed community mental health clinics and facilities that have substance use disorder treatment programs to be included in the definition of “other outlets”. </a:t>
            </a:r>
          </a:p>
        </p:txBody>
      </p:sp>
      <p:sp>
        <p:nvSpPr>
          <p:cNvPr id="5" name="Text Placeholder 4">
            <a:extLst>
              <a:ext uri="{FF2B5EF4-FFF2-40B4-BE49-F238E27FC236}">
                <a16:creationId xmlns:a16="http://schemas.microsoft.com/office/drawing/2014/main" id="{30D15212-2B24-5F4E-982E-0F9C62D8E1AE}"/>
              </a:ext>
            </a:extLst>
          </p:cNvPr>
          <p:cNvSpPr>
            <a:spLocks noGrp="1"/>
          </p:cNvSpPr>
          <p:nvPr>
            <p:ph type="body" sz="quarter" idx="18"/>
          </p:nvPr>
        </p:nvSpPr>
        <p:spPr>
          <a:xfrm>
            <a:off x="859763" y="1907378"/>
            <a:ext cx="1532467" cy="46038"/>
          </a:xfrm>
        </p:spPr>
        <p:txBody>
          <a:bodyPr/>
          <a:lstStyle/>
          <a:p>
            <a:endParaRPr lang="en-US"/>
          </a:p>
        </p:txBody>
      </p:sp>
    </p:spTree>
    <p:extLst>
      <p:ext uri="{BB962C8B-B14F-4D97-AF65-F5344CB8AC3E}">
        <p14:creationId xmlns:p14="http://schemas.microsoft.com/office/powerpoint/2010/main" val="393903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97CF-AE09-B943-A38B-9331C0C8AE3E}"/>
              </a:ext>
            </a:extLst>
          </p:cNvPr>
          <p:cNvSpPr>
            <a:spLocks noGrp="1"/>
          </p:cNvSpPr>
          <p:nvPr>
            <p:ph type="title"/>
          </p:nvPr>
        </p:nvSpPr>
        <p:spPr>
          <a:xfrm>
            <a:off x="865718" y="146182"/>
            <a:ext cx="10515600" cy="1325563"/>
          </a:xfrm>
        </p:spPr>
        <p:txBody>
          <a:bodyPr/>
          <a:lstStyle/>
          <a:p>
            <a:r>
              <a:rPr lang="en-US" dirty="0"/>
              <a:t>Area of Focus: Behavioral Health Emergency and Disaster Preparedness &amp; Response </a:t>
            </a:r>
          </a:p>
        </p:txBody>
      </p:sp>
      <p:sp>
        <p:nvSpPr>
          <p:cNvPr id="3" name="Text Placeholder 2">
            <a:extLst>
              <a:ext uri="{FF2B5EF4-FFF2-40B4-BE49-F238E27FC236}">
                <a16:creationId xmlns:a16="http://schemas.microsoft.com/office/drawing/2014/main" id="{2AA15933-6BA1-1149-AC42-15C3F369E756}"/>
              </a:ext>
            </a:extLst>
          </p:cNvPr>
          <p:cNvSpPr>
            <a:spLocks noGrp="1"/>
          </p:cNvSpPr>
          <p:nvPr>
            <p:ph type="body" idx="12"/>
          </p:nvPr>
        </p:nvSpPr>
        <p:spPr>
          <a:xfrm>
            <a:off x="859761" y="1471745"/>
            <a:ext cx="10527515" cy="511531"/>
          </a:xfrm>
        </p:spPr>
        <p:txBody>
          <a:bodyPr/>
          <a:lstStyle/>
          <a:p>
            <a:r>
              <a:rPr lang="en-US" dirty="0"/>
              <a:t>CBHC-led Initiative, not yet sponsored</a:t>
            </a:r>
          </a:p>
        </p:txBody>
      </p:sp>
      <p:sp>
        <p:nvSpPr>
          <p:cNvPr id="4" name="Text Placeholder 3">
            <a:extLst>
              <a:ext uri="{FF2B5EF4-FFF2-40B4-BE49-F238E27FC236}">
                <a16:creationId xmlns:a16="http://schemas.microsoft.com/office/drawing/2014/main" id="{792E5B33-927F-AA4E-A428-F0B31FC44C60}"/>
              </a:ext>
            </a:extLst>
          </p:cNvPr>
          <p:cNvSpPr>
            <a:spLocks noGrp="1"/>
          </p:cNvSpPr>
          <p:nvPr>
            <p:ph type="body" idx="17"/>
          </p:nvPr>
        </p:nvSpPr>
        <p:spPr>
          <a:xfrm>
            <a:off x="859761" y="2246049"/>
            <a:ext cx="10527515" cy="3394503"/>
          </a:xfrm>
        </p:spPr>
        <p:txBody>
          <a:bodyPr/>
          <a:lstStyle/>
          <a:p>
            <a:endParaRPr lang="en-US" dirty="0"/>
          </a:p>
          <a:p>
            <a:pPr algn="ctr">
              <a:lnSpc>
                <a:spcPct val="100000"/>
              </a:lnSpc>
            </a:pPr>
            <a:r>
              <a:rPr lang="en-US" sz="3200" b="1" i="1" dirty="0"/>
              <a:t>CBHC is working with the Governor’s Office and CDPHE to finalize the details of this potential legislation. We will keep you informed of the progress and reach out when a bill has been introduced. </a:t>
            </a:r>
          </a:p>
        </p:txBody>
      </p:sp>
      <p:sp>
        <p:nvSpPr>
          <p:cNvPr id="5" name="Text Placeholder 4">
            <a:extLst>
              <a:ext uri="{FF2B5EF4-FFF2-40B4-BE49-F238E27FC236}">
                <a16:creationId xmlns:a16="http://schemas.microsoft.com/office/drawing/2014/main" id="{30D15212-2B24-5F4E-982E-0F9C62D8E1AE}"/>
              </a:ext>
            </a:extLst>
          </p:cNvPr>
          <p:cNvSpPr>
            <a:spLocks noGrp="1"/>
          </p:cNvSpPr>
          <p:nvPr>
            <p:ph type="body" sz="quarter" idx="18"/>
          </p:nvPr>
        </p:nvSpPr>
        <p:spPr>
          <a:xfrm>
            <a:off x="859761" y="1983276"/>
            <a:ext cx="1532467" cy="46038"/>
          </a:xfrm>
        </p:spPr>
        <p:txBody>
          <a:bodyPr/>
          <a:lstStyle/>
          <a:p>
            <a:endParaRPr lang="en-US"/>
          </a:p>
        </p:txBody>
      </p:sp>
    </p:spTree>
    <p:extLst>
      <p:ext uri="{BB962C8B-B14F-4D97-AF65-F5344CB8AC3E}">
        <p14:creationId xmlns:p14="http://schemas.microsoft.com/office/powerpoint/2010/main" val="294176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8C04B3-D2AA-C94D-AA2E-853A5BCD1799}"/>
              </a:ext>
            </a:extLst>
          </p:cNvPr>
          <p:cNvSpPr>
            <a:spLocks noGrp="1"/>
          </p:cNvSpPr>
          <p:nvPr>
            <p:ph type="body" idx="11"/>
          </p:nvPr>
        </p:nvSpPr>
        <p:spPr>
          <a:xfrm>
            <a:off x="3916426" y="2885142"/>
            <a:ext cx="6740398" cy="1720717"/>
          </a:xfrm>
        </p:spPr>
        <p:txBody>
          <a:bodyPr/>
          <a:lstStyle/>
          <a:p>
            <a:pPr marL="342900" indent="-342900">
              <a:lnSpc>
                <a:spcPct val="100000"/>
              </a:lnSpc>
              <a:buFont typeface="Arial" panose="020B0604020202020204" pitchFamily="34" charset="0"/>
              <a:buChar char="•"/>
            </a:pPr>
            <a:r>
              <a:rPr lang="en-US" sz="2800" dirty="0"/>
              <a:t>Remarks from Governor Jared Polis </a:t>
            </a:r>
          </a:p>
          <a:p>
            <a:pPr marL="342900" indent="-342900">
              <a:lnSpc>
                <a:spcPct val="100000"/>
              </a:lnSpc>
              <a:buFont typeface="Arial" panose="020B0604020202020204" pitchFamily="34" charset="0"/>
              <a:buChar char="•"/>
            </a:pPr>
            <a:r>
              <a:rPr lang="en-US" sz="2800" dirty="0"/>
              <a:t>Remarks from Representatives Mary Young &amp; Rod Pelton</a:t>
            </a:r>
          </a:p>
          <a:p>
            <a:pPr marL="342900" indent="-342900">
              <a:lnSpc>
                <a:spcPct val="100000"/>
              </a:lnSpc>
              <a:buFont typeface="Arial" panose="020B0604020202020204" pitchFamily="34" charset="0"/>
              <a:buChar char="•"/>
            </a:pPr>
            <a:r>
              <a:rPr lang="en-US" sz="2800" dirty="0"/>
              <a:t>2021 Session Update: Budget and Legislative</a:t>
            </a:r>
          </a:p>
          <a:p>
            <a:pPr marL="342900" indent="-342900">
              <a:lnSpc>
                <a:spcPct val="100000"/>
              </a:lnSpc>
              <a:buFont typeface="Arial" panose="020B0604020202020204" pitchFamily="34" charset="0"/>
              <a:buChar char="•"/>
            </a:pPr>
            <a:r>
              <a:rPr lang="en-US" sz="2800" dirty="0"/>
              <a:t>CBHC 2021 Legislative &amp; Policy Priorities </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F5E76AF7-7F98-334C-9E8D-89D0D697AAD5}"/>
              </a:ext>
            </a:extLst>
          </p:cNvPr>
          <p:cNvSpPr>
            <a:spLocks noGrp="1"/>
          </p:cNvSpPr>
          <p:nvPr>
            <p:ph type="title"/>
          </p:nvPr>
        </p:nvSpPr>
        <p:spPr>
          <a:xfrm>
            <a:off x="3916426" y="1016494"/>
            <a:ext cx="7367091" cy="1868648"/>
          </a:xfrm>
        </p:spPr>
        <p:txBody>
          <a:bodyPr/>
          <a:lstStyle/>
          <a:p>
            <a:r>
              <a:rPr lang="en-US" dirty="0"/>
              <a:t>CBHC Day at the Capitol 2021</a:t>
            </a:r>
            <a:br>
              <a:rPr lang="en-US" dirty="0"/>
            </a:br>
            <a:r>
              <a:rPr lang="en-US" dirty="0"/>
              <a:t>Policy Academy - Agenda</a:t>
            </a:r>
          </a:p>
        </p:txBody>
      </p:sp>
    </p:spTree>
    <p:extLst>
      <p:ext uri="{BB962C8B-B14F-4D97-AF65-F5344CB8AC3E}">
        <p14:creationId xmlns:p14="http://schemas.microsoft.com/office/powerpoint/2010/main" val="526328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8666-4488-5149-96EA-097F833DAE1D}"/>
              </a:ext>
            </a:extLst>
          </p:cNvPr>
          <p:cNvSpPr>
            <a:spLocks noGrp="1"/>
          </p:cNvSpPr>
          <p:nvPr>
            <p:ph type="title"/>
          </p:nvPr>
        </p:nvSpPr>
        <p:spPr>
          <a:xfrm>
            <a:off x="838200" y="60485"/>
            <a:ext cx="10515600" cy="1325563"/>
          </a:xfrm>
        </p:spPr>
        <p:txBody>
          <a:bodyPr/>
          <a:lstStyle/>
          <a:p>
            <a:r>
              <a:rPr lang="en-US" dirty="0"/>
              <a:t>Be Prepared to Respond</a:t>
            </a:r>
          </a:p>
        </p:txBody>
      </p:sp>
      <p:sp>
        <p:nvSpPr>
          <p:cNvPr id="3" name="Content Placeholder 2">
            <a:extLst>
              <a:ext uri="{FF2B5EF4-FFF2-40B4-BE49-F238E27FC236}">
                <a16:creationId xmlns:a16="http://schemas.microsoft.com/office/drawing/2014/main" id="{AD3E0B10-BB1E-7744-97A1-D603DA2C4557}"/>
              </a:ext>
            </a:extLst>
          </p:cNvPr>
          <p:cNvSpPr>
            <a:spLocks noGrp="1"/>
          </p:cNvSpPr>
          <p:nvPr>
            <p:ph sz="half" idx="2"/>
          </p:nvPr>
        </p:nvSpPr>
        <p:spPr/>
        <p:txBody>
          <a:bodyPr/>
          <a:lstStyle/>
          <a:p>
            <a:r>
              <a:rPr lang="en-US" dirty="0"/>
              <a:t>Bill led by CDHS, sponsored by Representative Mary Young &amp; Rod Pelton and Senator Rhonda Fields. </a:t>
            </a:r>
          </a:p>
          <a:p>
            <a:r>
              <a:rPr lang="en-US" dirty="0"/>
              <a:t>Sets implementation standards, timelines, and expectations for BHTF recommendations regarding BHA. </a:t>
            </a:r>
          </a:p>
          <a:p>
            <a:r>
              <a:rPr lang="en-US" b="1" dirty="0"/>
              <a:t>CBHC is optimistic about the opportunity to streamline administrative complexity. </a:t>
            </a:r>
          </a:p>
          <a:p>
            <a:endParaRPr lang="en-US" dirty="0"/>
          </a:p>
        </p:txBody>
      </p:sp>
      <p:sp>
        <p:nvSpPr>
          <p:cNvPr id="4" name="Text Placeholder 3">
            <a:extLst>
              <a:ext uri="{FF2B5EF4-FFF2-40B4-BE49-F238E27FC236}">
                <a16:creationId xmlns:a16="http://schemas.microsoft.com/office/drawing/2014/main" id="{258F5D54-5C62-5044-BE35-45B078FE4D8E}"/>
              </a:ext>
            </a:extLst>
          </p:cNvPr>
          <p:cNvSpPr>
            <a:spLocks noGrp="1"/>
          </p:cNvSpPr>
          <p:nvPr>
            <p:ph type="body" idx="12"/>
          </p:nvPr>
        </p:nvSpPr>
        <p:spPr/>
        <p:txBody>
          <a:bodyPr/>
          <a:lstStyle/>
          <a:p>
            <a:r>
              <a:rPr lang="en-US" dirty="0"/>
              <a:t>Behavioral Health Authority</a:t>
            </a:r>
          </a:p>
          <a:p>
            <a:endParaRPr lang="en-US" dirty="0"/>
          </a:p>
        </p:txBody>
      </p:sp>
      <p:sp>
        <p:nvSpPr>
          <p:cNvPr id="5" name="Content Placeholder 4">
            <a:extLst>
              <a:ext uri="{FF2B5EF4-FFF2-40B4-BE49-F238E27FC236}">
                <a16:creationId xmlns:a16="http://schemas.microsoft.com/office/drawing/2014/main" id="{FB2F6815-F4A1-094B-8C9F-0EFAB9291550}"/>
              </a:ext>
            </a:extLst>
          </p:cNvPr>
          <p:cNvSpPr>
            <a:spLocks noGrp="1"/>
          </p:cNvSpPr>
          <p:nvPr>
            <p:ph sz="half" idx="21"/>
          </p:nvPr>
        </p:nvSpPr>
        <p:spPr/>
        <p:txBody>
          <a:bodyPr/>
          <a:lstStyle/>
          <a:p>
            <a:r>
              <a:rPr lang="en-US" dirty="0"/>
              <a:t>Bill led by Mental Health Colorado to increase Peer professional autonomy by creating peer-organizations that can bill Medicaid directly. </a:t>
            </a:r>
          </a:p>
          <a:p>
            <a:r>
              <a:rPr lang="en-US" dirty="0"/>
              <a:t>Further directs OBH to specify recovery as a component of MSO’s contracts.</a:t>
            </a:r>
          </a:p>
          <a:p>
            <a:r>
              <a:rPr lang="en-US" b="1" dirty="0"/>
              <a:t>CBHC supports peers as a critical component of the BH workforce alongside licensed professionals. </a:t>
            </a:r>
          </a:p>
        </p:txBody>
      </p:sp>
      <p:sp>
        <p:nvSpPr>
          <p:cNvPr id="6" name="Text Placeholder 5">
            <a:extLst>
              <a:ext uri="{FF2B5EF4-FFF2-40B4-BE49-F238E27FC236}">
                <a16:creationId xmlns:a16="http://schemas.microsoft.com/office/drawing/2014/main" id="{4788C6A5-A936-904C-A136-DFE178F1E5A2}"/>
              </a:ext>
            </a:extLst>
          </p:cNvPr>
          <p:cNvSpPr>
            <a:spLocks noGrp="1"/>
          </p:cNvSpPr>
          <p:nvPr>
            <p:ph type="body" idx="19"/>
          </p:nvPr>
        </p:nvSpPr>
        <p:spPr/>
        <p:txBody>
          <a:bodyPr/>
          <a:lstStyle/>
          <a:p>
            <a:r>
              <a:rPr lang="en-US" dirty="0"/>
              <a:t>Peers &amp; Recovery</a:t>
            </a:r>
          </a:p>
        </p:txBody>
      </p:sp>
    </p:spTree>
    <p:extLst>
      <p:ext uri="{BB962C8B-B14F-4D97-AF65-F5344CB8AC3E}">
        <p14:creationId xmlns:p14="http://schemas.microsoft.com/office/powerpoint/2010/main" val="90572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5852-C51E-724F-91BC-53E9BB67FEF6}"/>
              </a:ext>
            </a:extLst>
          </p:cNvPr>
          <p:cNvSpPr>
            <a:spLocks noGrp="1"/>
          </p:cNvSpPr>
          <p:nvPr>
            <p:ph type="title"/>
          </p:nvPr>
        </p:nvSpPr>
        <p:spPr/>
        <p:txBody>
          <a:bodyPr/>
          <a:lstStyle/>
          <a:p>
            <a:r>
              <a:rPr lang="en-US" dirty="0"/>
              <a:t>Be Prepared to Respond</a:t>
            </a:r>
          </a:p>
        </p:txBody>
      </p:sp>
      <p:sp>
        <p:nvSpPr>
          <p:cNvPr id="3" name="Content Placeholder 2">
            <a:extLst>
              <a:ext uri="{FF2B5EF4-FFF2-40B4-BE49-F238E27FC236}">
                <a16:creationId xmlns:a16="http://schemas.microsoft.com/office/drawing/2014/main" id="{33E78780-8DEF-724C-B536-6CC0C09A5963}"/>
              </a:ext>
            </a:extLst>
          </p:cNvPr>
          <p:cNvSpPr>
            <a:spLocks noGrp="1"/>
          </p:cNvSpPr>
          <p:nvPr>
            <p:ph sz="half" idx="2"/>
          </p:nvPr>
        </p:nvSpPr>
        <p:spPr/>
        <p:txBody>
          <a:bodyPr/>
          <a:lstStyle/>
          <a:p>
            <a:r>
              <a:rPr lang="en-US" dirty="0"/>
              <a:t>Bill led by my Mental Health Colorado to create a licensing structure for non-ambulatory, BH-specific transportation services.</a:t>
            </a:r>
          </a:p>
          <a:p>
            <a:r>
              <a:rPr lang="en-US" dirty="0"/>
              <a:t>Directs HCPF to identify a pathway to pay for this service for Medicaid populations.</a:t>
            </a:r>
          </a:p>
          <a:p>
            <a:r>
              <a:rPr lang="en-US" b="1" dirty="0"/>
              <a:t>CBHC supports increasing the availability of BH-responsive transportation services. </a:t>
            </a:r>
          </a:p>
        </p:txBody>
      </p:sp>
      <p:sp>
        <p:nvSpPr>
          <p:cNvPr id="4" name="Text Placeholder 3">
            <a:extLst>
              <a:ext uri="{FF2B5EF4-FFF2-40B4-BE49-F238E27FC236}">
                <a16:creationId xmlns:a16="http://schemas.microsoft.com/office/drawing/2014/main" id="{432E076E-34B4-CF47-8D10-4C15C6A53154}"/>
              </a:ext>
            </a:extLst>
          </p:cNvPr>
          <p:cNvSpPr>
            <a:spLocks noGrp="1"/>
          </p:cNvSpPr>
          <p:nvPr>
            <p:ph type="body" idx="12"/>
          </p:nvPr>
        </p:nvSpPr>
        <p:spPr>
          <a:xfrm>
            <a:off x="1177811" y="1670604"/>
            <a:ext cx="4467615" cy="300943"/>
          </a:xfrm>
        </p:spPr>
        <p:txBody>
          <a:bodyPr/>
          <a:lstStyle/>
          <a:p>
            <a:r>
              <a:rPr lang="en-US" dirty="0"/>
              <a:t>Secure Transportation for Behavioral Health</a:t>
            </a:r>
          </a:p>
        </p:txBody>
      </p:sp>
      <p:sp>
        <p:nvSpPr>
          <p:cNvPr id="5" name="Content Placeholder 4">
            <a:extLst>
              <a:ext uri="{FF2B5EF4-FFF2-40B4-BE49-F238E27FC236}">
                <a16:creationId xmlns:a16="http://schemas.microsoft.com/office/drawing/2014/main" id="{37BCE9AA-CCB3-614B-97F1-8BEC47E30720}"/>
              </a:ext>
            </a:extLst>
          </p:cNvPr>
          <p:cNvSpPr>
            <a:spLocks noGrp="1"/>
          </p:cNvSpPr>
          <p:nvPr>
            <p:ph sz="half" idx="21"/>
          </p:nvPr>
        </p:nvSpPr>
        <p:spPr/>
        <p:txBody>
          <a:bodyPr/>
          <a:lstStyle/>
          <a:p>
            <a:r>
              <a:rPr lang="en-US" dirty="0"/>
              <a:t>Bill led by Mental Health Colorado to implement the federally allowed telecom charge towards crisis services.</a:t>
            </a:r>
          </a:p>
          <a:p>
            <a:r>
              <a:rPr lang="en-US" dirty="0"/>
              <a:t>Connects Colorado’s crisis hotline to the 988 system being set up nationally.</a:t>
            </a:r>
          </a:p>
          <a:p>
            <a:r>
              <a:rPr lang="en-US" b="1" dirty="0"/>
              <a:t>CBHC does not have a position on this bill at this time; we are encouraged by the opportunity to further explore how Colorado can increase investments in crisis infrastructure. </a:t>
            </a:r>
          </a:p>
        </p:txBody>
      </p:sp>
      <p:sp>
        <p:nvSpPr>
          <p:cNvPr id="6" name="Text Placeholder 5">
            <a:extLst>
              <a:ext uri="{FF2B5EF4-FFF2-40B4-BE49-F238E27FC236}">
                <a16:creationId xmlns:a16="http://schemas.microsoft.com/office/drawing/2014/main" id="{BE82A501-A615-A542-A944-FFE049360148}"/>
              </a:ext>
            </a:extLst>
          </p:cNvPr>
          <p:cNvSpPr>
            <a:spLocks noGrp="1"/>
          </p:cNvSpPr>
          <p:nvPr>
            <p:ph type="body" idx="19"/>
          </p:nvPr>
        </p:nvSpPr>
        <p:spPr>
          <a:xfrm>
            <a:off x="6523699" y="1670604"/>
            <a:ext cx="4510967" cy="338075"/>
          </a:xfrm>
        </p:spPr>
        <p:txBody>
          <a:bodyPr/>
          <a:lstStyle/>
          <a:p>
            <a:r>
              <a:rPr lang="en-US" dirty="0"/>
              <a:t>988 Crisis Line State Implementation</a:t>
            </a:r>
          </a:p>
        </p:txBody>
      </p:sp>
    </p:spTree>
    <p:extLst>
      <p:ext uri="{BB962C8B-B14F-4D97-AF65-F5344CB8AC3E}">
        <p14:creationId xmlns:p14="http://schemas.microsoft.com/office/powerpoint/2010/main" val="168328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8666-4488-5149-96EA-097F833DAE1D}"/>
              </a:ext>
            </a:extLst>
          </p:cNvPr>
          <p:cNvSpPr>
            <a:spLocks noGrp="1"/>
          </p:cNvSpPr>
          <p:nvPr>
            <p:ph type="title"/>
          </p:nvPr>
        </p:nvSpPr>
        <p:spPr/>
        <p:txBody>
          <a:bodyPr/>
          <a:lstStyle/>
          <a:p>
            <a:r>
              <a:rPr lang="en-US" dirty="0"/>
              <a:t>Be Prepared to Respond</a:t>
            </a:r>
          </a:p>
        </p:txBody>
      </p:sp>
      <p:sp>
        <p:nvSpPr>
          <p:cNvPr id="3" name="Content Placeholder 2">
            <a:extLst>
              <a:ext uri="{FF2B5EF4-FFF2-40B4-BE49-F238E27FC236}">
                <a16:creationId xmlns:a16="http://schemas.microsoft.com/office/drawing/2014/main" id="{AD3E0B10-BB1E-7744-97A1-D603DA2C4557}"/>
              </a:ext>
            </a:extLst>
          </p:cNvPr>
          <p:cNvSpPr>
            <a:spLocks noGrp="1"/>
          </p:cNvSpPr>
          <p:nvPr>
            <p:ph sz="half" idx="2"/>
          </p:nvPr>
        </p:nvSpPr>
        <p:spPr>
          <a:xfrm>
            <a:off x="1177811" y="2594179"/>
            <a:ext cx="4663696" cy="2931980"/>
          </a:xfrm>
        </p:spPr>
        <p:txBody>
          <a:bodyPr/>
          <a:lstStyle/>
          <a:p>
            <a:r>
              <a:rPr lang="en-US" dirty="0"/>
              <a:t>Bill led by FOP to increase a line item that supports various police BH programs. </a:t>
            </a:r>
          </a:p>
          <a:p>
            <a:r>
              <a:rPr lang="en-US" dirty="0"/>
              <a:t>Directs an investment into programs that support the mental health of officers; create opportunities for programs that pair police and mental health response jointly. </a:t>
            </a:r>
          </a:p>
          <a:p>
            <a:r>
              <a:rPr lang="en-US" b="1" dirty="0"/>
              <a:t>CBHC supports further bolstering Colorado's social response innovation. </a:t>
            </a:r>
          </a:p>
          <a:p>
            <a:endParaRPr lang="en-US" dirty="0"/>
          </a:p>
        </p:txBody>
      </p:sp>
      <p:sp>
        <p:nvSpPr>
          <p:cNvPr id="4" name="Text Placeholder 3">
            <a:extLst>
              <a:ext uri="{FF2B5EF4-FFF2-40B4-BE49-F238E27FC236}">
                <a16:creationId xmlns:a16="http://schemas.microsoft.com/office/drawing/2014/main" id="{258F5D54-5C62-5044-BE35-45B078FE4D8E}"/>
              </a:ext>
            </a:extLst>
          </p:cNvPr>
          <p:cNvSpPr>
            <a:spLocks noGrp="1"/>
          </p:cNvSpPr>
          <p:nvPr>
            <p:ph type="body" idx="12"/>
          </p:nvPr>
        </p:nvSpPr>
        <p:spPr/>
        <p:txBody>
          <a:bodyPr/>
          <a:lstStyle/>
          <a:p>
            <a:r>
              <a:rPr lang="en-US" dirty="0"/>
              <a:t>Police &amp; Community Partnerships</a:t>
            </a:r>
          </a:p>
          <a:p>
            <a:endParaRPr lang="en-US" dirty="0"/>
          </a:p>
        </p:txBody>
      </p:sp>
      <p:sp>
        <p:nvSpPr>
          <p:cNvPr id="5" name="Content Placeholder 4">
            <a:extLst>
              <a:ext uri="{FF2B5EF4-FFF2-40B4-BE49-F238E27FC236}">
                <a16:creationId xmlns:a16="http://schemas.microsoft.com/office/drawing/2014/main" id="{FB2F6815-F4A1-094B-8C9F-0EFAB9291550}"/>
              </a:ext>
            </a:extLst>
          </p:cNvPr>
          <p:cNvSpPr>
            <a:spLocks noGrp="1"/>
          </p:cNvSpPr>
          <p:nvPr>
            <p:ph sz="half" idx="21"/>
          </p:nvPr>
        </p:nvSpPr>
        <p:spPr/>
        <p:txBody>
          <a:bodyPr/>
          <a:lstStyle/>
          <a:p>
            <a:r>
              <a:rPr lang="en-US" dirty="0"/>
              <a:t>Sponsored by Dafna Michaelson-Jenet, this bill revives a concept from 2020 to require every commercial insurance payor to cover at least one annual 60-minute behavioral health wellness exam. </a:t>
            </a:r>
          </a:p>
          <a:p>
            <a:r>
              <a:rPr lang="en-US" b="1" dirty="0"/>
              <a:t>CBHC supports increasing access to behavioral health wellness exams and further ensuring parity in private insurance markets. </a:t>
            </a:r>
          </a:p>
        </p:txBody>
      </p:sp>
      <p:sp>
        <p:nvSpPr>
          <p:cNvPr id="6" name="Text Placeholder 5">
            <a:extLst>
              <a:ext uri="{FF2B5EF4-FFF2-40B4-BE49-F238E27FC236}">
                <a16:creationId xmlns:a16="http://schemas.microsoft.com/office/drawing/2014/main" id="{4788C6A5-A936-904C-A136-DFE178F1E5A2}"/>
              </a:ext>
            </a:extLst>
          </p:cNvPr>
          <p:cNvSpPr>
            <a:spLocks noGrp="1"/>
          </p:cNvSpPr>
          <p:nvPr>
            <p:ph type="body" idx="19"/>
          </p:nvPr>
        </p:nvSpPr>
        <p:spPr>
          <a:xfrm>
            <a:off x="6567051" y="1633472"/>
            <a:ext cx="4510967" cy="338075"/>
          </a:xfrm>
        </p:spPr>
        <p:txBody>
          <a:bodyPr/>
          <a:lstStyle/>
          <a:p>
            <a:r>
              <a:rPr lang="en-US" dirty="0"/>
              <a:t>Annual Mental Health Wellness Exam Coverage by Insurance</a:t>
            </a:r>
          </a:p>
        </p:txBody>
      </p:sp>
    </p:spTree>
    <p:extLst>
      <p:ext uri="{BB962C8B-B14F-4D97-AF65-F5344CB8AC3E}">
        <p14:creationId xmlns:p14="http://schemas.microsoft.com/office/powerpoint/2010/main" val="140243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6D89-B398-5F49-AA89-A3B72DD08FCE}"/>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1400678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18339E-3892-4114-9D9F-8C714318BD2F}"/>
              </a:ext>
            </a:extLst>
          </p:cNvPr>
          <p:cNvSpPr/>
          <p:nvPr/>
        </p:nvSpPr>
        <p:spPr>
          <a:xfrm>
            <a:off x="1027540" y="1911680"/>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 name="Title 1">
            <a:extLst>
              <a:ext uri="{FF2B5EF4-FFF2-40B4-BE49-F238E27FC236}">
                <a16:creationId xmlns:a16="http://schemas.microsoft.com/office/drawing/2014/main" id="{FAF96989-CA09-1041-A7C0-607E2CB8E0ED}"/>
              </a:ext>
            </a:extLst>
          </p:cNvPr>
          <p:cNvSpPr>
            <a:spLocks noGrp="1"/>
          </p:cNvSpPr>
          <p:nvPr>
            <p:ph type="title"/>
          </p:nvPr>
        </p:nvSpPr>
        <p:spPr/>
        <p:txBody>
          <a:bodyPr/>
          <a:lstStyle/>
          <a:p>
            <a:r>
              <a:rPr lang="en-US" dirty="0"/>
              <a:t>How to get in touch</a:t>
            </a:r>
          </a:p>
        </p:txBody>
      </p:sp>
      <p:sp>
        <p:nvSpPr>
          <p:cNvPr id="3" name="Text Placeholder 2">
            <a:extLst>
              <a:ext uri="{FF2B5EF4-FFF2-40B4-BE49-F238E27FC236}">
                <a16:creationId xmlns:a16="http://schemas.microsoft.com/office/drawing/2014/main" id="{1BE9295D-C701-A14A-AC8C-E9C2E666AB22}"/>
              </a:ext>
            </a:extLst>
          </p:cNvPr>
          <p:cNvSpPr>
            <a:spLocks noGrp="1"/>
          </p:cNvSpPr>
          <p:nvPr>
            <p:ph type="body" idx="12"/>
          </p:nvPr>
        </p:nvSpPr>
        <p:spPr>
          <a:xfrm>
            <a:off x="858474" y="4166818"/>
            <a:ext cx="1953035" cy="368407"/>
          </a:xfrm>
        </p:spPr>
        <p:txBody>
          <a:bodyPr/>
          <a:lstStyle/>
          <a:p>
            <a:r>
              <a:rPr lang="en-US" dirty="0"/>
              <a:t>Doyle Forrestal</a:t>
            </a:r>
          </a:p>
        </p:txBody>
      </p:sp>
      <p:sp>
        <p:nvSpPr>
          <p:cNvPr id="13" name="TextBox 12">
            <a:extLst>
              <a:ext uri="{FF2B5EF4-FFF2-40B4-BE49-F238E27FC236}">
                <a16:creationId xmlns:a16="http://schemas.microsoft.com/office/drawing/2014/main" id="{8CE743EE-A897-4AF2-BF15-C62615307FCA}"/>
              </a:ext>
            </a:extLst>
          </p:cNvPr>
          <p:cNvSpPr txBox="1"/>
          <p:nvPr/>
        </p:nvSpPr>
        <p:spPr>
          <a:xfrm>
            <a:off x="757806" y="4504053"/>
            <a:ext cx="2271370" cy="338554"/>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CBHC CEO</a:t>
            </a:r>
            <a:endParaRPr lang="en-US" sz="1600" dirty="0"/>
          </a:p>
        </p:txBody>
      </p:sp>
      <p:sp>
        <p:nvSpPr>
          <p:cNvPr id="18" name="Rectangle 17">
            <a:extLst>
              <a:ext uri="{FF2B5EF4-FFF2-40B4-BE49-F238E27FC236}">
                <a16:creationId xmlns:a16="http://schemas.microsoft.com/office/drawing/2014/main" id="{179B7545-A938-4D0D-B118-05E29B306376}"/>
              </a:ext>
            </a:extLst>
          </p:cNvPr>
          <p:cNvSpPr/>
          <p:nvPr/>
        </p:nvSpPr>
        <p:spPr>
          <a:xfrm>
            <a:off x="858474" y="4904252"/>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E5A4452C-6A01-419D-A5FC-9BACEB1CA771}"/>
              </a:ext>
            </a:extLst>
          </p:cNvPr>
          <p:cNvSpPr txBox="1">
            <a:spLocks/>
          </p:cNvSpPr>
          <p:nvPr/>
        </p:nvSpPr>
        <p:spPr>
          <a:xfrm>
            <a:off x="878061" y="5019813"/>
            <a:ext cx="2102514"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600" dirty="0">
                <a:latin typeface="Arial" panose="020B0604020202020204" pitchFamily="34" charset="0"/>
                <a:cs typeface="Arial" panose="020B0604020202020204" pitchFamily="34" charset="0"/>
                <a:hlinkClick r:id="rId2"/>
              </a:rPr>
              <a:t>dforrestal@cbhc.org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303-885-4097</a:t>
            </a:r>
          </a:p>
        </p:txBody>
      </p:sp>
      <p:sp>
        <p:nvSpPr>
          <p:cNvPr id="28" name="Rectangle 27">
            <a:extLst>
              <a:ext uri="{FF2B5EF4-FFF2-40B4-BE49-F238E27FC236}">
                <a16:creationId xmlns:a16="http://schemas.microsoft.com/office/drawing/2014/main" id="{BB478B50-BAAC-4095-B230-C41A1DEE36E6}"/>
              </a:ext>
            </a:extLst>
          </p:cNvPr>
          <p:cNvSpPr/>
          <p:nvPr/>
        </p:nvSpPr>
        <p:spPr>
          <a:xfrm>
            <a:off x="3767337" y="1911680"/>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2" name="Text Placeholder 2">
            <a:extLst>
              <a:ext uri="{FF2B5EF4-FFF2-40B4-BE49-F238E27FC236}">
                <a16:creationId xmlns:a16="http://schemas.microsoft.com/office/drawing/2014/main" id="{E81AA299-055B-4C76-A47C-542BEC4D0385}"/>
              </a:ext>
            </a:extLst>
          </p:cNvPr>
          <p:cNvSpPr txBox="1">
            <a:spLocks/>
          </p:cNvSpPr>
          <p:nvPr/>
        </p:nvSpPr>
        <p:spPr>
          <a:xfrm>
            <a:off x="3598271" y="4166818"/>
            <a:ext cx="1953035" cy="368407"/>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Frank Cornelia</a:t>
            </a:r>
          </a:p>
        </p:txBody>
      </p:sp>
      <p:sp>
        <p:nvSpPr>
          <p:cNvPr id="33" name="TextBox 32">
            <a:extLst>
              <a:ext uri="{FF2B5EF4-FFF2-40B4-BE49-F238E27FC236}">
                <a16:creationId xmlns:a16="http://schemas.microsoft.com/office/drawing/2014/main" id="{2A92C7AE-2746-49A4-A174-AFB97A2806C3}"/>
              </a:ext>
            </a:extLst>
          </p:cNvPr>
          <p:cNvSpPr txBox="1"/>
          <p:nvPr/>
        </p:nvSpPr>
        <p:spPr>
          <a:xfrm>
            <a:off x="3497602" y="4504053"/>
            <a:ext cx="2506687" cy="584775"/>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CBHC Deputy Director &amp; Chief Strategy Officer</a:t>
            </a:r>
            <a:endParaRPr lang="en-US" sz="1600" dirty="0"/>
          </a:p>
        </p:txBody>
      </p:sp>
      <p:sp>
        <p:nvSpPr>
          <p:cNvPr id="38" name="Rectangle 37">
            <a:extLst>
              <a:ext uri="{FF2B5EF4-FFF2-40B4-BE49-F238E27FC236}">
                <a16:creationId xmlns:a16="http://schemas.microsoft.com/office/drawing/2014/main" id="{FD280532-51A6-4A4D-9401-37F6D407B646}"/>
              </a:ext>
            </a:extLst>
          </p:cNvPr>
          <p:cNvSpPr/>
          <p:nvPr/>
        </p:nvSpPr>
        <p:spPr>
          <a:xfrm>
            <a:off x="3598271" y="5161742"/>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3">
            <a:extLst>
              <a:ext uri="{FF2B5EF4-FFF2-40B4-BE49-F238E27FC236}">
                <a16:creationId xmlns:a16="http://schemas.microsoft.com/office/drawing/2014/main" id="{07703C30-32E2-4C53-9C20-294A0C275AC4}"/>
              </a:ext>
            </a:extLst>
          </p:cNvPr>
          <p:cNvSpPr txBox="1">
            <a:spLocks/>
          </p:cNvSpPr>
          <p:nvPr/>
        </p:nvSpPr>
        <p:spPr>
          <a:xfrm>
            <a:off x="3617858" y="5277303"/>
            <a:ext cx="2102514"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600" dirty="0">
                <a:latin typeface="Arial" panose="020B0604020202020204" pitchFamily="34" charset="0"/>
                <a:cs typeface="Arial" panose="020B0604020202020204" pitchFamily="34" charset="0"/>
                <a:hlinkClick r:id="rId3"/>
              </a:rPr>
              <a:t>fcornelia@cbhc.org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720-454-5740</a:t>
            </a:r>
          </a:p>
        </p:txBody>
      </p:sp>
      <p:sp>
        <p:nvSpPr>
          <p:cNvPr id="45" name="Rectangle 44">
            <a:extLst>
              <a:ext uri="{FF2B5EF4-FFF2-40B4-BE49-F238E27FC236}">
                <a16:creationId xmlns:a16="http://schemas.microsoft.com/office/drawing/2014/main" id="{6CD3AEBB-8860-401B-B08A-0FF117EA5D26}"/>
              </a:ext>
            </a:extLst>
          </p:cNvPr>
          <p:cNvSpPr/>
          <p:nvPr/>
        </p:nvSpPr>
        <p:spPr>
          <a:xfrm>
            <a:off x="6653077" y="1911680"/>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46" name="Text Placeholder 2">
            <a:extLst>
              <a:ext uri="{FF2B5EF4-FFF2-40B4-BE49-F238E27FC236}">
                <a16:creationId xmlns:a16="http://schemas.microsoft.com/office/drawing/2014/main" id="{AF4B103D-AEE4-4C05-9DA8-513DCB93F333}"/>
              </a:ext>
            </a:extLst>
          </p:cNvPr>
          <p:cNvSpPr txBox="1">
            <a:spLocks/>
          </p:cNvSpPr>
          <p:nvPr/>
        </p:nvSpPr>
        <p:spPr>
          <a:xfrm>
            <a:off x="6484011" y="4166818"/>
            <a:ext cx="1953035" cy="368407"/>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Gil Romero</a:t>
            </a:r>
          </a:p>
        </p:txBody>
      </p:sp>
      <p:sp>
        <p:nvSpPr>
          <p:cNvPr id="47" name="TextBox 46">
            <a:extLst>
              <a:ext uri="{FF2B5EF4-FFF2-40B4-BE49-F238E27FC236}">
                <a16:creationId xmlns:a16="http://schemas.microsoft.com/office/drawing/2014/main" id="{61DE02ED-27CC-4D22-9D6C-D80DC1AFB39D}"/>
              </a:ext>
            </a:extLst>
          </p:cNvPr>
          <p:cNvSpPr txBox="1"/>
          <p:nvPr/>
        </p:nvSpPr>
        <p:spPr>
          <a:xfrm>
            <a:off x="6383342" y="4504053"/>
            <a:ext cx="2420981" cy="338554"/>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Capitol Success Group</a:t>
            </a:r>
            <a:endParaRPr lang="en-US" sz="1600" dirty="0"/>
          </a:p>
        </p:txBody>
      </p:sp>
      <p:sp>
        <p:nvSpPr>
          <p:cNvPr id="48" name="Rectangle 47">
            <a:extLst>
              <a:ext uri="{FF2B5EF4-FFF2-40B4-BE49-F238E27FC236}">
                <a16:creationId xmlns:a16="http://schemas.microsoft.com/office/drawing/2014/main" id="{2E887DBD-DB6E-4D00-9DEB-BA5EC6220393}"/>
              </a:ext>
            </a:extLst>
          </p:cNvPr>
          <p:cNvSpPr/>
          <p:nvPr/>
        </p:nvSpPr>
        <p:spPr>
          <a:xfrm>
            <a:off x="6484011" y="4904252"/>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
            <a:extLst>
              <a:ext uri="{FF2B5EF4-FFF2-40B4-BE49-F238E27FC236}">
                <a16:creationId xmlns:a16="http://schemas.microsoft.com/office/drawing/2014/main" id="{4DC9E67B-8F90-4551-B40A-32D34152C70E}"/>
              </a:ext>
            </a:extLst>
          </p:cNvPr>
          <p:cNvSpPr txBox="1">
            <a:spLocks/>
          </p:cNvSpPr>
          <p:nvPr/>
        </p:nvSpPr>
        <p:spPr>
          <a:xfrm>
            <a:off x="6503597" y="5019813"/>
            <a:ext cx="2850796"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400" dirty="0">
                <a:latin typeface="Arial" panose="020B0604020202020204" pitchFamily="34" charset="0"/>
                <a:cs typeface="Arial" panose="020B0604020202020204" pitchFamily="34" charset="0"/>
                <a:hlinkClick r:id="rId4"/>
              </a:rPr>
              <a:t>Gil@capitolsuccessgroup.com</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303-921-8630</a:t>
            </a:r>
          </a:p>
        </p:txBody>
      </p:sp>
      <p:sp>
        <p:nvSpPr>
          <p:cNvPr id="51" name="Rectangle 50">
            <a:extLst>
              <a:ext uri="{FF2B5EF4-FFF2-40B4-BE49-F238E27FC236}">
                <a16:creationId xmlns:a16="http://schemas.microsoft.com/office/drawing/2014/main" id="{44600B92-598F-4AAB-8059-DD91307AF9D9}"/>
              </a:ext>
            </a:extLst>
          </p:cNvPr>
          <p:cNvSpPr/>
          <p:nvPr/>
        </p:nvSpPr>
        <p:spPr>
          <a:xfrm>
            <a:off x="9426373" y="1911679"/>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52" name="Text Placeholder 2">
            <a:extLst>
              <a:ext uri="{FF2B5EF4-FFF2-40B4-BE49-F238E27FC236}">
                <a16:creationId xmlns:a16="http://schemas.microsoft.com/office/drawing/2014/main" id="{8CE400DF-7E89-4A4F-8684-E68D058CFA26}"/>
              </a:ext>
            </a:extLst>
          </p:cNvPr>
          <p:cNvSpPr txBox="1">
            <a:spLocks/>
          </p:cNvSpPr>
          <p:nvPr/>
        </p:nvSpPr>
        <p:spPr>
          <a:xfrm>
            <a:off x="9257307" y="4166817"/>
            <a:ext cx="1953035" cy="368407"/>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Karen Wick</a:t>
            </a:r>
          </a:p>
        </p:txBody>
      </p:sp>
      <p:sp>
        <p:nvSpPr>
          <p:cNvPr id="53" name="TextBox 52">
            <a:extLst>
              <a:ext uri="{FF2B5EF4-FFF2-40B4-BE49-F238E27FC236}">
                <a16:creationId xmlns:a16="http://schemas.microsoft.com/office/drawing/2014/main" id="{FCC1F6B8-AD77-4627-A1B0-AA6D8CC23F06}"/>
              </a:ext>
            </a:extLst>
          </p:cNvPr>
          <p:cNvSpPr txBox="1"/>
          <p:nvPr/>
        </p:nvSpPr>
        <p:spPr>
          <a:xfrm>
            <a:off x="9156639" y="4504052"/>
            <a:ext cx="2271370" cy="338554"/>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Swift Strategies</a:t>
            </a:r>
            <a:endParaRPr lang="en-US" sz="1600" dirty="0"/>
          </a:p>
        </p:txBody>
      </p:sp>
      <p:sp>
        <p:nvSpPr>
          <p:cNvPr id="54" name="Rectangle 53">
            <a:extLst>
              <a:ext uri="{FF2B5EF4-FFF2-40B4-BE49-F238E27FC236}">
                <a16:creationId xmlns:a16="http://schemas.microsoft.com/office/drawing/2014/main" id="{7828F3B7-99F3-458D-945B-BCD92B7AC02A}"/>
              </a:ext>
            </a:extLst>
          </p:cNvPr>
          <p:cNvSpPr/>
          <p:nvPr/>
        </p:nvSpPr>
        <p:spPr>
          <a:xfrm>
            <a:off x="9257307" y="4904251"/>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3">
            <a:extLst>
              <a:ext uri="{FF2B5EF4-FFF2-40B4-BE49-F238E27FC236}">
                <a16:creationId xmlns:a16="http://schemas.microsoft.com/office/drawing/2014/main" id="{054C53CA-314C-458F-B241-6DB97630EFF9}"/>
              </a:ext>
            </a:extLst>
          </p:cNvPr>
          <p:cNvSpPr txBox="1">
            <a:spLocks/>
          </p:cNvSpPr>
          <p:nvPr/>
        </p:nvSpPr>
        <p:spPr>
          <a:xfrm>
            <a:off x="9276894" y="5019812"/>
            <a:ext cx="2658858"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400" dirty="0">
                <a:latin typeface="Arial" panose="020B0604020202020204" pitchFamily="34" charset="0"/>
                <a:cs typeface="Arial" panose="020B0604020202020204" pitchFamily="34" charset="0"/>
                <a:hlinkClick r:id="rId5"/>
              </a:rPr>
              <a:t>Karen@swift-strategies.com</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720-435-3885</a:t>
            </a:r>
          </a:p>
        </p:txBody>
      </p:sp>
      <p:pic>
        <p:nvPicPr>
          <p:cNvPr id="57" name="Picture 56">
            <a:extLst>
              <a:ext uri="{FF2B5EF4-FFF2-40B4-BE49-F238E27FC236}">
                <a16:creationId xmlns:a16="http://schemas.microsoft.com/office/drawing/2014/main" id="{E2264A4F-5009-4030-9309-A3890790FB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5805" y="1728765"/>
            <a:ext cx="1953035" cy="1965856"/>
          </a:xfrm>
          <a:prstGeom prst="rect">
            <a:avLst/>
          </a:prstGeom>
        </p:spPr>
      </p:pic>
      <p:pic>
        <p:nvPicPr>
          <p:cNvPr id="59" name="Picture 58">
            <a:extLst>
              <a:ext uri="{FF2B5EF4-FFF2-40B4-BE49-F238E27FC236}">
                <a16:creationId xmlns:a16="http://schemas.microsoft.com/office/drawing/2014/main" id="{228D0E46-CD62-4370-954A-BBACD53D22E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95602" y="1717734"/>
            <a:ext cx="1943322" cy="1982595"/>
          </a:xfrm>
          <a:prstGeom prst="rect">
            <a:avLst/>
          </a:prstGeom>
        </p:spPr>
      </p:pic>
      <p:pic>
        <p:nvPicPr>
          <p:cNvPr id="60" name="Picture 59">
            <a:extLst>
              <a:ext uri="{FF2B5EF4-FFF2-40B4-BE49-F238E27FC236}">
                <a16:creationId xmlns:a16="http://schemas.microsoft.com/office/drawing/2014/main" id="{C47353DA-28CE-4EA6-B768-31BAC685C5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491055" y="1725429"/>
            <a:ext cx="1943322" cy="1974806"/>
          </a:xfrm>
          <a:prstGeom prst="rect">
            <a:avLst/>
          </a:prstGeom>
        </p:spPr>
      </p:pic>
      <p:pic>
        <p:nvPicPr>
          <p:cNvPr id="61" name="Picture 60">
            <a:extLst>
              <a:ext uri="{FF2B5EF4-FFF2-40B4-BE49-F238E27FC236}">
                <a16:creationId xmlns:a16="http://schemas.microsoft.com/office/drawing/2014/main" id="{AD1B0587-B832-4278-809B-74F5F098199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54638" y="1725429"/>
            <a:ext cx="1953034" cy="1969192"/>
          </a:xfrm>
          <a:prstGeom prst="rect">
            <a:avLst/>
          </a:prstGeom>
        </p:spPr>
      </p:pic>
    </p:spTree>
    <p:extLst>
      <p:ext uri="{BB962C8B-B14F-4D97-AF65-F5344CB8AC3E}">
        <p14:creationId xmlns:p14="http://schemas.microsoft.com/office/powerpoint/2010/main" val="1249921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C7BE5-6729-364E-AD98-EABED4F464AF}"/>
              </a:ext>
            </a:extLst>
          </p:cNvPr>
          <p:cNvSpPr>
            <a:spLocks noGrp="1"/>
          </p:cNvSpPr>
          <p:nvPr>
            <p:ph type="title"/>
          </p:nvPr>
        </p:nvSpPr>
        <p:spPr>
          <a:xfrm>
            <a:off x="2977897" y="2657865"/>
            <a:ext cx="6236207" cy="1236083"/>
          </a:xfrm>
        </p:spPr>
        <p:txBody>
          <a:bodyPr/>
          <a:lstStyle/>
          <a:p>
            <a:r>
              <a:rPr lang="en-US" dirty="0"/>
              <a:t>Thank You!</a:t>
            </a:r>
          </a:p>
        </p:txBody>
      </p:sp>
      <p:sp>
        <p:nvSpPr>
          <p:cNvPr id="4" name="Text Placeholder 3">
            <a:extLst>
              <a:ext uri="{FF2B5EF4-FFF2-40B4-BE49-F238E27FC236}">
                <a16:creationId xmlns:a16="http://schemas.microsoft.com/office/drawing/2014/main" id="{7DDA3F8D-676C-D442-94D6-4872BEDA4981}"/>
              </a:ext>
            </a:extLst>
          </p:cNvPr>
          <p:cNvSpPr>
            <a:spLocks noGrp="1"/>
          </p:cNvSpPr>
          <p:nvPr>
            <p:ph type="body" sz="quarter" idx="18"/>
          </p:nvPr>
        </p:nvSpPr>
        <p:spPr>
          <a:xfrm>
            <a:off x="5329765" y="3847910"/>
            <a:ext cx="1532467" cy="46038"/>
          </a:xfrm>
        </p:spPr>
        <p:txBody>
          <a:bodyPr/>
          <a:lstStyle/>
          <a:p>
            <a:endParaRPr lang="en-US" dirty="0"/>
          </a:p>
        </p:txBody>
      </p:sp>
    </p:spTree>
    <p:extLst>
      <p:ext uri="{BB962C8B-B14F-4D97-AF65-F5344CB8AC3E}">
        <p14:creationId xmlns:p14="http://schemas.microsoft.com/office/powerpoint/2010/main" val="14582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B197FD8-3358-4F48-9613-51C7E6AF2F71}"/>
              </a:ext>
            </a:extLst>
          </p:cNvPr>
          <p:cNvSpPr/>
          <p:nvPr/>
        </p:nvSpPr>
        <p:spPr>
          <a:xfrm>
            <a:off x="5616672" y="1782435"/>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241300" dir="2700000" sx="103000" sy="103000" algn="tl" rotWithShape="0">
                  <a:schemeClr val="tx1">
                    <a:alpha val="40000"/>
                  </a:schemeClr>
                </a:outerShdw>
              </a:effectLst>
            </a:endParaRPr>
          </a:p>
        </p:txBody>
      </p:sp>
      <p:pic>
        <p:nvPicPr>
          <p:cNvPr id="5" name="Picture 4" descr="Icon&#10;&#10;Description automatically generated">
            <a:extLst>
              <a:ext uri="{FF2B5EF4-FFF2-40B4-BE49-F238E27FC236}">
                <a16:creationId xmlns:a16="http://schemas.microsoft.com/office/drawing/2014/main" id="{7BA34290-B5A9-4768-B7BD-66BAF74442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3459" r="26566"/>
          <a:stretch/>
        </p:blipFill>
        <p:spPr>
          <a:xfrm>
            <a:off x="7231766" y="-35897"/>
            <a:ext cx="5036100" cy="4563337"/>
          </a:xfrm>
          <a:prstGeom prst="rect">
            <a:avLst/>
          </a:prstGeom>
        </p:spPr>
      </p:pic>
      <p:sp>
        <p:nvSpPr>
          <p:cNvPr id="9" name="Rectangle 8">
            <a:extLst>
              <a:ext uri="{FF2B5EF4-FFF2-40B4-BE49-F238E27FC236}">
                <a16:creationId xmlns:a16="http://schemas.microsoft.com/office/drawing/2014/main" id="{F0FE286F-1EEA-43E2-8057-40C80A47911F}"/>
              </a:ext>
            </a:extLst>
          </p:cNvPr>
          <p:cNvSpPr/>
          <p:nvPr/>
        </p:nvSpPr>
        <p:spPr>
          <a:xfrm>
            <a:off x="606796" y="1786151"/>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 name="Title 1">
            <a:extLst>
              <a:ext uri="{FF2B5EF4-FFF2-40B4-BE49-F238E27FC236}">
                <a16:creationId xmlns:a16="http://schemas.microsoft.com/office/drawing/2014/main" id="{FAF96989-CA09-1041-A7C0-607E2CB8E0ED}"/>
              </a:ext>
            </a:extLst>
          </p:cNvPr>
          <p:cNvSpPr>
            <a:spLocks noGrp="1"/>
          </p:cNvSpPr>
          <p:nvPr>
            <p:ph type="title"/>
          </p:nvPr>
        </p:nvSpPr>
        <p:spPr/>
        <p:txBody>
          <a:bodyPr/>
          <a:lstStyle/>
          <a:p>
            <a:r>
              <a:rPr lang="en-US" dirty="0"/>
              <a:t>CBHC Team</a:t>
            </a:r>
          </a:p>
        </p:txBody>
      </p:sp>
      <p:sp>
        <p:nvSpPr>
          <p:cNvPr id="3" name="Text Placeholder 2">
            <a:extLst>
              <a:ext uri="{FF2B5EF4-FFF2-40B4-BE49-F238E27FC236}">
                <a16:creationId xmlns:a16="http://schemas.microsoft.com/office/drawing/2014/main" id="{1BE9295D-C701-A14A-AC8C-E9C2E666AB22}"/>
              </a:ext>
            </a:extLst>
          </p:cNvPr>
          <p:cNvSpPr>
            <a:spLocks noGrp="1"/>
          </p:cNvSpPr>
          <p:nvPr>
            <p:ph type="body" idx="12"/>
          </p:nvPr>
        </p:nvSpPr>
        <p:spPr>
          <a:xfrm>
            <a:off x="438938" y="4327385"/>
            <a:ext cx="1953035" cy="511531"/>
          </a:xfrm>
        </p:spPr>
        <p:txBody>
          <a:bodyPr/>
          <a:lstStyle/>
          <a:p>
            <a:r>
              <a:rPr lang="en-US" dirty="0"/>
              <a:t>Doyle Forrestal</a:t>
            </a:r>
          </a:p>
        </p:txBody>
      </p:sp>
      <p:pic>
        <p:nvPicPr>
          <p:cNvPr id="11" name="Content Placeholder 10">
            <a:extLst>
              <a:ext uri="{FF2B5EF4-FFF2-40B4-BE49-F238E27FC236}">
                <a16:creationId xmlns:a16="http://schemas.microsoft.com/office/drawing/2014/main" id="{CC5D965E-1A98-4CDE-B135-104F72FE025B}"/>
              </a:ext>
            </a:extLst>
          </p:cNvPr>
          <p:cNvPicPr>
            <a:picLocks noGrp="1" noChangeAspect="1"/>
          </p:cNvPicPr>
          <p:nvPr>
            <p:ph sz="half" idx="21"/>
          </p:nvPr>
        </p:nvPicPr>
        <p:blipFill>
          <a:blip r:embed="rId3" cstate="print">
            <a:extLst>
              <a:ext uri="{28A0092B-C50C-407E-A947-70E740481C1C}">
                <a14:useLocalDpi xmlns:a14="http://schemas.microsoft.com/office/drawing/2010/main"/>
              </a:ext>
            </a:extLst>
          </a:blip>
          <a:stretch>
            <a:fillRect/>
          </a:stretch>
        </p:blipFill>
        <p:spPr>
          <a:xfrm>
            <a:off x="404314" y="1602399"/>
            <a:ext cx="1953035" cy="2441294"/>
          </a:xfrm>
        </p:spPr>
      </p:pic>
      <p:sp>
        <p:nvSpPr>
          <p:cNvPr id="13" name="TextBox 12">
            <a:extLst>
              <a:ext uri="{FF2B5EF4-FFF2-40B4-BE49-F238E27FC236}">
                <a16:creationId xmlns:a16="http://schemas.microsoft.com/office/drawing/2014/main" id="{8CE743EE-A897-4AF2-BF15-C62615307FCA}"/>
              </a:ext>
            </a:extLst>
          </p:cNvPr>
          <p:cNvSpPr txBox="1"/>
          <p:nvPr/>
        </p:nvSpPr>
        <p:spPr>
          <a:xfrm>
            <a:off x="456955" y="4726525"/>
            <a:ext cx="1953035" cy="584775"/>
          </a:xfrm>
          <a:prstGeom prst="rect">
            <a:avLst/>
          </a:prstGeom>
          <a:noFill/>
        </p:spPr>
        <p:txBody>
          <a:bodyPr wrap="square">
            <a:spAutoFit/>
          </a:bodyPr>
          <a:lstStyle/>
          <a:p>
            <a:pPr algn="ctr" fontAlgn="base"/>
            <a:r>
              <a:rPr lang="en-US" sz="1600" b="1" i="0" dirty="0">
                <a:solidFill>
                  <a:schemeClr val="accent3"/>
                </a:solidFill>
                <a:effectLst/>
                <a:latin typeface="Arial" panose="020B0604020202020204" pitchFamily="34" charset="0"/>
                <a:cs typeface="Arial" panose="020B0604020202020204" pitchFamily="34" charset="0"/>
              </a:rPr>
              <a:t>CBHC Chief Executive Officer</a:t>
            </a:r>
            <a:endParaRPr lang="en-US" sz="1600" dirty="0"/>
          </a:p>
        </p:txBody>
      </p:sp>
      <p:sp>
        <p:nvSpPr>
          <p:cNvPr id="14" name="Rectangle 13">
            <a:extLst>
              <a:ext uri="{FF2B5EF4-FFF2-40B4-BE49-F238E27FC236}">
                <a16:creationId xmlns:a16="http://schemas.microsoft.com/office/drawing/2014/main" id="{672F4BA9-94E8-4471-BB51-EB0D29AC7B23}"/>
              </a:ext>
            </a:extLst>
          </p:cNvPr>
          <p:cNvSpPr/>
          <p:nvPr/>
        </p:nvSpPr>
        <p:spPr>
          <a:xfrm>
            <a:off x="3128204" y="1782435"/>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15" name="Text Placeholder 2">
            <a:extLst>
              <a:ext uri="{FF2B5EF4-FFF2-40B4-BE49-F238E27FC236}">
                <a16:creationId xmlns:a16="http://schemas.microsoft.com/office/drawing/2014/main" id="{671BFDDE-BCEB-48C6-BB5C-86B6986F99AB}"/>
              </a:ext>
            </a:extLst>
          </p:cNvPr>
          <p:cNvSpPr txBox="1">
            <a:spLocks/>
          </p:cNvSpPr>
          <p:nvPr/>
        </p:nvSpPr>
        <p:spPr>
          <a:xfrm>
            <a:off x="3019061" y="4345838"/>
            <a:ext cx="1953035" cy="511531"/>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Frank Cornelia</a:t>
            </a:r>
          </a:p>
        </p:txBody>
      </p:sp>
      <p:sp>
        <p:nvSpPr>
          <p:cNvPr id="17" name="TextBox 16">
            <a:extLst>
              <a:ext uri="{FF2B5EF4-FFF2-40B4-BE49-F238E27FC236}">
                <a16:creationId xmlns:a16="http://schemas.microsoft.com/office/drawing/2014/main" id="{852B7BBE-540D-49EF-A7D1-E2B499B826CA}"/>
              </a:ext>
            </a:extLst>
          </p:cNvPr>
          <p:cNvSpPr txBox="1"/>
          <p:nvPr/>
        </p:nvSpPr>
        <p:spPr>
          <a:xfrm>
            <a:off x="2679975" y="4726526"/>
            <a:ext cx="2491216" cy="584775"/>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CBHC Deputy Director &amp; Chief Strategy Officer</a:t>
            </a:r>
            <a:endParaRPr lang="en-US" sz="1600" dirty="0"/>
          </a:p>
        </p:txBody>
      </p:sp>
      <p:sp>
        <p:nvSpPr>
          <p:cNvPr id="18" name="Rectangle 17">
            <a:extLst>
              <a:ext uri="{FF2B5EF4-FFF2-40B4-BE49-F238E27FC236}">
                <a16:creationId xmlns:a16="http://schemas.microsoft.com/office/drawing/2014/main" id="{179B7545-A938-4D0D-B118-05E29B306376}"/>
              </a:ext>
            </a:extLst>
          </p:cNvPr>
          <p:cNvSpPr/>
          <p:nvPr/>
        </p:nvSpPr>
        <p:spPr>
          <a:xfrm>
            <a:off x="606796" y="5655918"/>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3B4E8E-F45E-463C-A6E9-3C66BB995D26}"/>
              </a:ext>
            </a:extLst>
          </p:cNvPr>
          <p:cNvSpPr/>
          <p:nvPr/>
        </p:nvSpPr>
        <p:spPr>
          <a:xfrm>
            <a:off x="3141795" y="5654750"/>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3864DA4-FE23-4917-8C0C-5EA546C0269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52340" y="1665973"/>
            <a:ext cx="1953036" cy="2441294"/>
          </a:xfrm>
          <a:prstGeom prst="rect">
            <a:avLst/>
          </a:prstGeom>
        </p:spPr>
      </p:pic>
      <p:pic>
        <p:nvPicPr>
          <p:cNvPr id="6" name="Picture 5">
            <a:extLst>
              <a:ext uri="{FF2B5EF4-FFF2-40B4-BE49-F238E27FC236}">
                <a16:creationId xmlns:a16="http://schemas.microsoft.com/office/drawing/2014/main" id="{0B18471D-7336-4684-AB87-0BC7DC0AF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3157" y="1643555"/>
            <a:ext cx="1953035" cy="2441294"/>
          </a:xfrm>
          <a:prstGeom prst="rect">
            <a:avLst/>
          </a:prstGeom>
        </p:spPr>
      </p:pic>
      <p:sp>
        <p:nvSpPr>
          <p:cNvPr id="7" name="TextBox 6">
            <a:extLst>
              <a:ext uri="{FF2B5EF4-FFF2-40B4-BE49-F238E27FC236}">
                <a16:creationId xmlns:a16="http://schemas.microsoft.com/office/drawing/2014/main" id="{21AF122B-AABE-4FD1-8390-92A5A29E6C8F}"/>
              </a:ext>
            </a:extLst>
          </p:cNvPr>
          <p:cNvSpPr txBox="1"/>
          <p:nvPr/>
        </p:nvSpPr>
        <p:spPr>
          <a:xfrm>
            <a:off x="5711160" y="4327385"/>
            <a:ext cx="1508746" cy="400110"/>
          </a:xfrm>
          <a:prstGeom prst="rect">
            <a:avLst/>
          </a:prstGeom>
          <a:noFill/>
        </p:spPr>
        <p:txBody>
          <a:bodyPr wrap="none" rtlCol="0">
            <a:spAutoFit/>
          </a:bodyPr>
          <a:lstStyle/>
          <a:p>
            <a:r>
              <a:rPr lang="en-US" sz="2000" b="1" dirty="0">
                <a:solidFill>
                  <a:schemeClr val="accent2"/>
                </a:solidFill>
                <a:latin typeface="Arial" panose="020B0604020202020204" pitchFamily="34" charset="0"/>
                <a:cs typeface="Arial" panose="020B0604020202020204" pitchFamily="34" charset="0"/>
              </a:rPr>
              <a:t>Moses Gur</a:t>
            </a:r>
          </a:p>
        </p:txBody>
      </p:sp>
      <p:sp>
        <p:nvSpPr>
          <p:cNvPr id="8" name="TextBox 7">
            <a:extLst>
              <a:ext uri="{FF2B5EF4-FFF2-40B4-BE49-F238E27FC236}">
                <a16:creationId xmlns:a16="http://schemas.microsoft.com/office/drawing/2014/main" id="{8D2AD17D-BEC5-4D31-B73C-F73F21B7DD64}"/>
              </a:ext>
            </a:extLst>
          </p:cNvPr>
          <p:cNvSpPr txBox="1"/>
          <p:nvPr/>
        </p:nvSpPr>
        <p:spPr>
          <a:xfrm>
            <a:off x="7576298" y="4727529"/>
            <a:ext cx="2962795" cy="830997"/>
          </a:xfrm>
          <a:prstGeom prst="rect">
            <a:avLst/>
          </a:prstGeom>
          <a:noFill/>
        </p:spPr>
        <p:txBody>
          <a:bodyPr wrap="square" rtlCol="0">
            <a:spAutoFit/>
          </a:bodyPr>
          <a:lstStyle/>
          <a:p>
            <a:pPr algn="ctr"/>
            <a:r>
              <a:rPr lang="en-US" sz="1600" b="1" dirty="0">
                <a:solidFill>
                  <a:schemeClr val="accent3"/>
                </a:solidFill>
                <a:latin typeface="Arial" panose="020B0604020202020204" pitchFamily="34" charset="0"/>
                <a:cs typeface="Arial" panose="020B0604020202020204" pitchFamily="34" charset="0"/>
              </a:rPr>
              <a:t>CBHC Membership </a:t>
            </a:r>
          </a:p>
          <a:p>
            <a:pPr algn="ctr"/>
            <a:r>
              <a:rPr lang="en-US" sz="1600" b="1" dirty="0">
                <a:solidFill>
                  <a:schemeClr val="accent3"/>
                </a:solidFill>
                <a:latin typeface="Arial" panose="020B0604020202020204" pitchFamily="34" charset="0"/>
                <a:cs typeface="Arial" panose="020B0604020202020204" pitchFamily="34" charset="0"/>
              </a:rPr>
              <a:t>Services &amp; Communications Coordinator</a:t>
            </a:r>
          </a:p>
        </p:txBody>
      </p:sp>
      <p:sp>
        <p:nvSpPr>
          <p:cNvPr id="20" name="Rectangle 19">
            <a:extLst>
              <a:ext uri="{FF2B5EF4-FFF2-40B4-BE49-F238E27FC236}">
                <a16:creationId xmlns:a16="http://schemas.microsoft.com/office/drawing/2014/main" id="{A1F4A95E-AC5C-4094-B537-B9B200371902}"/>
              </a:ext>
            </a:extLst>
          </p:cNvPr>
          <p:cNvSpPr/>
          <p:nvPr/>
        </p:nvSpPr>
        <p:spPr>
          <a:xfrm>
            <a:off x="5682899" y="5671457"/>
            <a:ext cx="1532467" cy="85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87CE3A7-D1AD-4501-93A7-5DE26CD7C056}"/>
              </a:ext>
            </a:extLst>
          </p:cNvPr>
          <p:cNvSpPr/>
          <p:nvPr/>
        </p:nvSpPr>
        <p:spPr>
          <a:xfrm>
            <a:off x="8153042" y="1782435"/>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241300" dir="2700000" sx="103000" sy="103000" algn="tl" rotWithShape="0">
                  <a:schemeClr val="tx1">
                    <a:alpha val="40000"/>
                  </a:schemeClr>
                </a:outerShdw>
              </a:effectLst>
            </a:endParaRPr>
          </a:p>
        </p:txBody>
      </p:sp>
      <p:pic>
        <p:nvPicPr>
          <p:cNvPr id="12" name="Picture 11" descr="A picture containing person, clothing, blue&#10;&#10;Description automatically generated">
            <a:extLst>
              <a:ext uri="{FF2B5EF4-FFF2-40B4-BE49-F238E27FC236}">
                <a16:creationId xmlns:a16="http://schemas.microsoft.com/office/drawing/2014/main" id="{C5B43924-CC1D-4865-9915-4FEAC5335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973" y="1665973"/>
            <a:ext cx="1953036" cy="2441295"/>
          </a:xfrm>
          <a:prstGeom prst="rect">
            <a:avLst/>
          </a:prstGeom>
        </p:spPr>
      </p:pic>
      <p:sp>
        <p:nvSpPr>
          <p:cNvPr id="24" name="TextBox 23">
            <a:extLst>
              <a:ext uri="{FF2B5EF4-FFF2-40B4-BE49-F238E27FC236}">
                <a16:creationId xmlns:a16="http://schemas.microsoft.com/office/drawing/2014/main" id="{977ACA76-7E30-4C79-9BD4-7D268F150377}"/>
              </a:ext>
            </a:extLst>
          </p:cNvPr>
          <p:cNvSpPr txBox="1"/>
          <p:nvPr/>
        </p:nvSpPr>
        <p:spPr>
          <a:xfrm>
            <a:off x="8052611" y="4350412"/>
            <a:ext cx="1835759" cy="400110"/>
          </a:xfrm>
          <a:prstGeom prst="rect">
            <a:avLst/>
          </a:prstGeom>
          <a:noFill/>
        </p:spPr>
        <p:txBody>
          <a:bodyPr wrap="none" rtlCol="0">
            <a:spAutoFit/>
          </a:bodyPr>
          <a:lstStyle/>
          <a:p>
            <a:r>
              <a:rPr lang="en-US" sz="2000" b="1" dirty="0">
                <a:solidFill>
                  <a:schemeClr val="accent2"/>
                </a:solidFill>
                <a:latin typeface="Arial" panose="020B0604020202020204" pitchFamily="34" charset="0"/>
                <a:cs typeface="Arial" panose="020B0604020202020204" pitchFamily="34" charset="0"/>
              </a:rPr>
              <a:t>Natalie Strom</a:t>
            </a:r>
          </a:p>
        </p:txBody>
      </p:sp>
      <p:sp>
        <p:nvSpPr>
          <p:cNvPr id="25" name="TextBox 24">
            <a:extLst>
              <a:ext uri="{FF2B5EF4-FFF2-40B4-BE49-F238E27FC236}">
                <a16:creationId xmlns:a16="http://schemas.microsoft.com/office/drawing/2014/main" id="{9B4AFB94-AAB6-4397-BD66-67732EFDF64B}"/>
              </a:ext>
            </a:extLst>
          </p:cNvPr>
          <p:cNvSpPr txBox="1"/>
          <p:nvPr/>
        </p:nvSpPr>
        <p:spPr>
          <a:xfrm>
            <a:off x="5184124" y="4758464"/>
            <a:ext cx="2562818" cy="584775"/>
          </a:xfrm>
          <a:prstGeom prst="rect">
            <a:avLst/>
          </a:prstGeom>
          <a:noFill/>
        </p:spPr>
        <p:txBody>
          <a:bodyPr wrap="square" rtlCol="0">
            <a:spAutoFit/>
          </a:bodyPr>
          <a:lstStyle/>
          <a:p>
            <a:r>
              <a:rPr lang="en-US" sz="1600" b="1" dirty="0">
                <a:solidFill>
                  <a:schemeClr val="accent3"/>
                </a:solidFill>
                <a:latin typeface="Arial" panose="020B0604020202020204" pitchFamily="34" charset="0"/>
                <a:cs typeface="Arial" panose="020B0604020202020204" pitchFamily="34" charset="0"/>
              </a:rPr>
              <a:t>CBHC Director of Policy &amp; Member Engagement</a:t>
            </a:r>
          </a:p>
        </p:txBody>
      </p:sp>
      <p:sp>
        <p:nvSpPr>
          <p:cNvPr id="26" name="Rectangle 25">
            <a:extLst>
              <a:ext uri="{FF2B5EF4-FFF2-40B4-BE49-F238E27FC236}">
                <a16:creationId xmlns:a16="http://schemas.microsoft.com/office/drawing/2014/main" id="{C81D08E5-18D1-4549-9C47-02BCEE219EB3}"/>
              </a:ext>
            </a:extLst>
          </p:cNvPr>
          <p:cNvSpPr/>
          <p:nvPr/>
        </p:nvSpPr>
        <p:spPr>
          <a:xfrm>
            <a:off x="8224003" y="5688671"/>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598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E1CCA597-968D-4E65-854F-85D7DA1879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3459" r="26566"/>
          <a:stretch/>
        </p:blipFill>
        <p:spPr>
          <a:xfrm>
            <a:off x="7155900" y="-1"/>
            <a:ext cx="5036100" cy="4563337"/>
          </a:xfrm>
          <a:prstGeom prst="rect">
            <a:avLst/>
          </a:prstGeom>
        </p:spPr>
      </p:pic>
      <p:sp>
        <p:nvSpPr>
          <p:cNvPr id="9" name="Rectangle 8">
            <a:extLst>
              <a:ext uri="{FF2B5EF4-FFF2-40B4-BE49-F238E27FC236}">
                <a16:creationId xmlns:a16="http://schemas.microsoft.com/office/drawing/2014/main" id="{F0FE286F-1EEA-43E2-8057-40C80A47911F}"/>
              </a:ext>
            </a:extLst>
          </p:cNvPr>
          <p:cNvSpPr/>
          <p:nvPr/>
        </p:nvSpPr>
        <p:spPr>
          <a:xfrm>
            <a:off x="6042254" y="2376133"/>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 name="Title 1">
            <a:extLst>
              <a:ext uri="{FF2B5EF4-FFF2-40B4-BE49-F238E27FC236}">
                <a16:creationId xmlns:a16="http://schemas.microsoft.com/office/drawing/2014/main" id="{FAF96989-CA09-1041-A7C0-607E2CB8E0ED}"/>
              </a:ext>
            </a:extLst>
          </p:cNvPr>
          <p:cNvSpPr>
            <a:spLocks noGrp="1"/>
          </p:cNvSpPr>
          <p:nvPr>
            <p:ph type="title"/>
          </p:nvPr>
        </p:nvSpPr>
        <p:spPr/>
        <p:txBody>
          <a:bodyPr/>
          <a:lstStyle/>
          <a:p>
            <a:r>
              <a:rPr lang="en-US" dirty="0"/>
              <a:t>CBHC Lobbyists</a:t>
            </a:r>
          </a:p>
        </p:txBody>
      </p:sp>
      <p:sp>
        <p:nvSpPr>
          <p:cNvPr id="3" name="Text Placeholder 2">
            <a:extLst>
              <a:ext uri="{FF2B5EF4-FFF2-40B4-BE49-F238E27FC236}">
                <a16:creationId xmlns:a16="http://schemas.microsoft.com/office/drawing/2014/main" id="{1BE9295D-C701-A14A-AC8C-E9C2E666AB22}"/>
              </a:ext>
            </a:extLst>
          </p:cNvPr>
          <p:cNvSpPr>
            <a:spLocks noGrp="1"/>
          </p:cNvSpPr>
          <p:nvPr>
            <p:ph type="body" idx="12"/>
          </p:nvPr>
        </p:nvSpPr>
        <p:spPr>
          <a:xfrm>
            <a:off x="8263737" y="2828074"/>
            <a:ext cx="1953035" cy="511531"/>
          </a:xfrm>
        </p:spPr>
        <p:txBody>
          <a:bodyPr/>
          <a:lstStyle/>
          <a:p>
            <a:r>
              <a:rPr lang="en-US" dirty="0"/>
              <a:t>Karen Wick</a:t>
            </a:r>
          </a:p>
        </p:txBody>
      </p:sp>
      <p:sp>
        <p:nvSpPr>
          <p:cNvPr id="13" name="TextBox 12">
            <a:extLst>
              <a:ext uri="{FF2B5EF4-FFF2-40B4-BE49-F238E27FC236}">
                <a16:creationId xmlns:a16="http://schemas.microsoft.com/office/drawing/2014/main" id="{8CE743EE-A897-4AF2-BF15-C62615307FCA}"/>
              </a:ext>
            </a:extLst>
          </p:cNvPr>
          <p:cNvSpPr txBox="1"/>
          <p:nvPr/>
        </p:nvSpPr>
        <p:spPr>
          <a:xfrm>
            <a:off x="8163069" y="3200814"/>
            <a:ext cx="2271370" cy="584775"/>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Principal Strategist</a:t>
            </a:r>
          </a:p>
          <a:p>
            <a:pPr fontAlgn="base"/>
            <a:r>
              <a:rPr lang="en-US" sz="1600" b="1" i="0" dirty="0">
                <a:solidFill>
                  <a:schemeClr val="accent3"/>
                </a:solidFill>
                <a:effectLst/>
                <a:latin typeface="Arial" panose="020B0604020202020204" pitchFamily="34" charset="0"/>
                <a:cs typeface="Arial" panose="020B0604020202020204" pitchFamily="34" charset="0"/>
              </a:rPr>
              <a:t>Swift Strategies</a:t>
            </a:r>
            <a:endParaRPr lang="en-US" sz="1600" dirty="0"/>
          </a:p>
        </p:txBody>
      </p:sp>
      <p:sp>
        <p:nvSpPr>
          <p:cNvPr id="14" name="Rectangle 13">
            <a:extLst>
              <a:ext uri="{FF2B5EF4-FFF2-40B4-BE49-F238E27FC236}">
                <a16:creationId xmlns:a16="http://schemas.microsoft.com/office/drawing/2014/main" id="{672F4BA9-94E8-4471-BB51-EB0D29AC7B23}"/>
              </a:ext>
            </a:extLst>
          </p:cNvPr>
          <p:cNvSpPr/>
          <p:nvPr/>
        </p:nvSpPr>
        <p:spPr>
          <a:xfrm>
            <a:off x="1100599" y="2376133"/>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15" name="Text Placeholder 2">
            <a:extLst>
              <a:ext uri="{FF2B5EF4-FFF2-40B4-BE49-F238E27FC236}">
                <a16:creationId xmlns:a16="http://schemas.microsoft.com/office/drawing/2014/main" id="{671BFDDE-BCEB-48C6-BB5C-86B6986F99AB}"/>
              </a:ext>
            </a:extLst>
          </p:cNvPr>
          <p:cNvSpPr txBox="1">
            <a:spLocks/>
          </p:cNvSpPr>
          <p:nvPr/>
        </p:nvSpPr>
        <p:spPr>
          <a:xfrm>
            <a:off x="3308765" y="2828074"/>
            <a:ext cx="1953035" cy="511531"/>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Gil Romero</a:t>
            </a:r>
          </a:p>
        </p:txBody>
      </p:sp>
      <p:sp>
        <p:nvSpPr>
          <p:cNvPr id="17" name="TextBox 16">
            <a:extLst>
              <a:ext uri="{FF2B5EF4-FFF2-40B4-BE49-F238E27FC236}">
                <a16:creationId xmlns:a16="http://schemas.microsoft.com/office/drawing/2014/main" id="{852B7BBE-540D-49EF-A7D1-E2B499B826CA}"/>
              </a:ext>
            </a:extLst>
          </p:cNvPr>
          <p:cNvSpPr txBox="1"/>
          <p:nvPr/>
        </p:nvSpPr>
        <p:spPr>
          <a:xfrm>
            <a:off x="3208097" y="3200814"/>
            <a:ext cx="2491216" cy="584775"/>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Principal/Attorney</a:t>
            </a:r>
          </a:p>
          <a:p>
            <a:pPr fontAlgn="base"/>
            <a:r>
              <a:rPr lang="en-US" sz="1600" b="1" i="0" dirty="0">
                <a:solidFill>
                  <a:schemeClr val="accent3"/>
                </a:solidFill>
                <a:effectLst/>
                <a:latin typeface="Arial" panose="020B0604020202020204" pitchFamily="34" charset="0"/>
                <a:cs typeface="Arial" panose="020B0604020202020204" pitchFamily="34" charset="0"/>
              </a:rPr>
              <a:t>Capitol Success Group</a:t>
            </a:r>
            <a:endParaRPr lang="en-US" sz="1600" dirty="0"/>
          </a:p>
        </p:txBody>
      </p:sp>
      <p:sp>
        <p:nvSpPr>
          <p:cNvPr id="18" name="Rectangle 17">
            <a:extLst>
              <a:ext uri="{FF2B5EF4-FFF2-40B4-BE49-F238E27FC236}">
                <a16:creationId xmlns:a16="http://schemas.microsoft.com/office/drawing/2014/main" id="{179B7545-A938-4D0D-B118-05E29B306376}"/>
              </a:ext>
            </a:extLst>
          </p:cNvPr>
          <p:cNvSpPr/>
          <p:nvPr/>
        </p:nvSpPr>
        <p:spPr>
          <a:xfrm>
            <a:off x="8263737" y="3925766"/>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3B4E8E-F45E-463C-A6E9-3C66BB995D26}"/>
              </a:ext>
            </a:extLst>
          </p:cNvPr>
          <p:cNvSpPr/>
          <p:nvPr/>
        </p:nvSpPr>
        <p:spPr>
          <a:xfrm>
            <a:off x="3308765" y="3920929"/>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916492B-9242-4ADE-AFD5-1D29212754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70520" y="2208351"/>
            <a:ext cx="1955703" cy="2441295"/>
          </a:xfrm>
          <a:prstGeom prst="rect">
            <a:avLst/>
          </a:prstGeom>
        </p:spPr>
      </p:pic>
      <p:pic>
        <p:nvPicPr>
          <p:cNvPr id="21" name="Picture 20">
            <a:extLst>
              <a:ext uri="{FF2B5EF4-FFF2-40B4-BE49-F238E27FC236}">
                <a16:creationId xmlns:a16="http://schemas.microsoft.com/office/drawing/2014/main" id="{6D9C50E1-B0F9-3840-9FAA-6026D7B26F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6631" y="2208351"/>
            <a:ext cx="1953037" cy="2441295"/>
          </a:xfrm>
          <a:prstGeom prst="rect">
            <a:avLst/>
          </a:prstGeom>
        </p:spPr>
      </p:pic>
    </p:spTree>
    <p:extLst>
      <p:ext uri="{BB962C8B-B14F-4D97-AF65-F5344CB8AC3E}">
        <p14:creationId xmlns:p14="http://schemas.microsoft.com/office/powerpoint/2010/main" val="149614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5E75F9-2FD5-2D49-BC3A-BF4E233941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3451860" cy="6109855"/>
          </a:xfrm>
          <a:prstGeom prst="rect">
            <a:avLst/>
          </a:prstGeom>
        </p:spPr>
      </p:pic>
      <p:sp>
        <p:nvSpPr>
          <p:cNvPr id="17" name="Title 1">
            <a:extLst>
              <a:ext uri="{FF2B5EF4-FFF2-40B4-BE49-F238E27FC236}">
                <a16:creationId xmlns:a16="http://schemas.microsoft.com/office/drawing/2014/main" id="{35DD045F-A61C-4F4B-83E5-BECC78162449}"/>
              </a:ext>
            </a:extLst>
          </p:cNvPr>
          <p:cNvSpPr>
            <a:spLocks noGrp="1"/>
          </p:cNvSpPr>
          <p:nvPr>
            <p:ph type="title" idx="4294967295"/>
          </p:nvPr>
        </p:nvSpPr>
        <p:spPr>
          <a:xfrm>
            <a:off x="5247698" y="2494756"/>
            <a:ext cx="5794375" cy="1868487"/>
          </a:xfrm>
        </p:spPr>
        <p:txBody>
          <a:bodyPr/>
          <a:lstStyle/>
          <a:p>
            <a:r>
              <a:rPr lang="en-US" dirty="0">
                <a:solidFill>
                  <a:schemeClr val="accent2"/>
                </a:solidFill>
              </a:rPr>
              <a:t>Colorado Governor </a:t>
            </a:r>
            <a:br>
              <a:rPr lang="en-US" dirty="0">
                <a:solidFill>
                  <a:schemeClr val="accent2"/>
                </a:solidFill>
              </a:rPr>
            </a:br>
            <a:br>
              <a:rPr lang="en-US" dirty="0">
                <a:solidFill>
                  <a:schemeClr val="accent2"/>
                </a:solidFill>
              </a:rPr>
            </a:br>
            <a:r>
              <a:rPr lang="en-US" dirty="0" err="1">
                <a:solidFill>
                  <a:schemeClr val="accent2"/>
                </a:solidFill>
              </a:rPr>
              <a:t>jared</a:t>
            </a:r>
            <a:r>
              <a:rPr lang="en-US" dirty="0">
                <a:solidFill>
                  <a:schemeClr val="accent2"/>
                </a:solidFill>
              </a:rPr>
              <a:t> polis</a:t>
            </a:r>
          </a:p>
        </p:txBody>
      </p:sp>
      <p:pic>
        <p:nvPicPr>
          <p:cNvPr id="12" name="Picture 11">
            <a:extLst>
              <a:ext uri="{FF2B5EF4-FFF2-40B4-BE49-F238E27FC236}">
                <a16:creationId xmlns:a16="http://schemas.microsoft.com/office/drawing/2014/main" id="{CCD096EF-F1A9-0345-8DC2-00D2E75B7E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9726" y="2109464"/>
            <a:ext cx="2651760" cy="2639072"/>
          </a:xfrm>
          <a:prstGeom prst="ellipse">
            <a:avLst/>
          </a:prstGeom>
        </p:spPr>
      </p:pic>
      <p:pic>
        <p:nvPicPr>
          <p:cNvPr id="8" name="Picture 7" descr="A picture containing logo&#10;&#10;Description automatically generated">
            <a:extLst>
              <a:ext uri="{FF2B5EF4-FFF2-40B4-BE49-F238E27FC236}">
                <a16:creationId xmlns:a16="http://schemas.microsoft.com/office/drawing/2014/main" id="{38862918-2629-4A4C-A021-645B7070E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0242" y="253537"/>
            <a:ext cx="2376859" cy="2070927"/>
          </a:xfrm>
          <a:prstGeom prst="rect">
            <a:avLst/>
          </a:prstGeom>
        </p:spPr>
      </p:pic>
    </p:spTree>
    <p:extLst>
      <p:ext uri="{BB962C8B-B14F-4D97-AF65-F5344CB8AC3E}">
        <p14:creationId xmlns:p14="http://schemas.microsoft.com/office/powerpoint/2010/main" val="2646935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grass, outdoor, field&#10;&#10;Description automatically generated">
            <a:extLst>
              <a:ext uri="{FF2B5EF4-FFF2-40B4-BE49-F238E27FC236}">
                <a16:creationId xmlns:a16="http://schemas.microsoft.com/office/drawing/2014/main" id="{25FB20C2-F6D7-1542-B781-63D36106CCD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3419061" cy="6109855"/>
          </a:xfrm>
          <a:prstGeom prst="rect">
            <a:avLst/>
          </a:prstGeom>
        </p:spPr>
      </p:pic>
      <p:sp>
        <p:nvSpPr>
          <p:cNvPr id="2" name="Title 1">
            <a:extLst>
              <a:ext uri="{FF2B5EF4-FFF2-40B4-BE49-F238E27FC236}">
                <a16:creationId xmlns:a16="http://schemas.microsoft.com/office/drawing/2014/main" id="{5FD4B45A-877F-F144-BD8E-BEB2292AD0D6}"/>
              </a:ext>
            </a:extLst>
          </p:cNvPr>
          <p:cNvSpPr>
            <a:spLocks noGrp="1"/>
          </p:cNvSpPr>
          <p:nvPr>
            <p:ph type="title" idx="4294967295"/>
          </p:nvPr>
        </p:nvSpPr>
        <p:spPr>
          <a:xfrm>
            <a:off x="5542618" y="2504574"/>
            <a:ext cx="5794375" cy="1870075"/>
          </a:xfrm>
        </p:spPr>
        <p:txBody>
          <a:bodyPr/>
          <a:lstStyle/>
          <a:p>
            <a:r>
              <a:rPr lang="en-US" dirty="0">
                <a:solidFill>
                  <a:schemeClr val="accent2"/>
                </a:solidFill>
              </a:rPr>
              <a:t>State Representative</a:t>
            </a:r>
            <a:br>
              <a:rPr lang="en-US" dirty="0">
                <a:solidFill>
                  <a:schemeClr val="accent2"/>
                </a:solidFill>
              </a:rPr>
            </a:br>
            <a:br>
              <a:rPr lang="en-US" dirty="0">
                <a:solidFill>
                  <a:schemeClr val="accent2"/>
                </a:solidFill>
              </a:rPr>
            </a:br>
            <a:r>
              <a:rPr lang="en-US" dirty="0">
                <a:solidFill>
                  <a:schemeClr val="accent2"/>
                </a:solidFill>
              </a:rPr>
              <a:t>Mary young</a:t>
            </a:r>
          </a:p>
        </p:txBody>
      </p:sp>
      <p:pic>
        <p:nvPicPr>
          <p:cNvPr id="10" name="Picture 9">
            <a:extLst>
              <a:ext uri="{FF2B5EF4-FFF2-40B4-BE49-F238E27FC236}">
                <a16:creationId xmlns:a16="http://schemas.microsoft.com/office/drawing/2014/main" id="{3C10AB0C-D923-3143-BB7A-74C3EBE583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3557" y="2120076"/>
            <a:ext cx="2651760" cy="2639072"/>
          </a:xfrm>
          <a:prstGeom prst="ellipse">
            <a:avLst/>
          </a:prstGeom>
        </p:spPr>
      </p:pic>
      <p:pic>
        <p:nvPicPr>
          <p:cNvPr id="5" name="Picture 4" descr="A picture containing logo&#10;&#10;Description automatically generated">
            <a:extLst>
              <a:ext uri="{FF2B5EF4-FFF2-40B4-BE49-F238E27FC236}">
                <a16:creationId xmlns:a16="http://schemas.microsoft.com/office/drawing/2014/main" id="{B0FC9B18-0B36-434C-9346-2928877B3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0242" y="253537"/>
            <a:ext cx="2376859" cy="2070927"/>
          </a:xfrm>
          <a:prstGeom prst="rect">
            <a:avLst/>
          </a:prstGeom>
        </p:spPr>
      </p:pic>
    </p:spTree>
    <p:extLst>
      <p:ext uri="{BB962C8B-B14F-4D97-AF65-F5344CB8AC3E}">
        <p14:creationId xmlns:p14="http://schemas.microsoft.com/office/powerpoint/2010/main" val="117235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field&#10;&#10;Description automatically generated">
            <a:extLst>
              <a:ext uri="{FF2B5EF4-FFF2-40B4-BE49-F238E27FC236}">
                <a16:creationId xmlns:a16="http://schemas.microsoft.com/office/drawing/2014/main" id="{329BCFBE-5557-F846-B350-A36EEA5059A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3419856" cy="6109855"/>
          </a:xfrm>
          <a:prstGeom prst="rect">
            <a:avLst/>
          </a:prstGeom>
        </p:spPr>
      </p:pic>
      <p:sp>
        <p:nvSpPr>
          <p:cNvPr id="2" name="Title 1">
            <a:extLst>
              <a:ext uri="{FF2B5EF4-FFF2-40B4-BE49-F238E27FC236}">
                <a16:creationId xmlns:a16="http://schemas.microsoft.com/office/drawing/2014/main" id="{5FD4B45A-877F-F144-BD8E-BEB2292AD0D6}"/>
              </a:ext>
            </a:extLst>
          </p:cNvPr>
          <p:cNvSpPr>
            <a:spLocks noGrp="1"/>
          </p:cNvSpPr>
          <p:nvPr>
            <p:ph type="title" idx="4294967295"/>
          </p:nvPr>
        </p:nvSpPr>
        <p:spPr>
          <a:xfrm>
            <a:off x="5275407" y="2494756"/>
            <a:ext cx="5794375" cy="1868487"/>
          </a:xfrm>
        </p:spPr>
        <p:txBody>
          <a:bodyPr/>
          <a:lstStyle/>
          <a:p>
            <a:r>
              <a:rPr lang="en-US" dirty="0">
                <a:solidFill>
                  <a:schemeClr val="accent2"/>
                </a:solidFill>
              </a:rPr>
              <a:t>State representative</a:t>
            </a:r>
            <a:br>
              <a:rPr lang="en-US" dirty="0">
                <a:solidFill>
                  <a:schemeClr val="accent2"/>
                </a:solidFill>
              </a:rPr>
            </a:br>
            <a:br>
              <a:rPr lang="en-US" dirty="0">
                <a:solidFill>
                  <a:schemeClr val="accent2"/>
                </a:solidFill>
              </a:rPr>
            </a:br>
            <a:r>
              <a:rPr lang="en-US" dirty="0">
                <a:solidFill>
                  <a:schemeClr val="accent2"/>
                </a:solidFill>
              </a:rPr>
              <a:t>rod </a:t>
            </a:r>
            <a:r>
              <a:rPr lang="en-US" dirty="0" err="1">
                <a:solidFill>
                  <a:schemeClr val="accent2"/>
                </a:solidFill>
              </a:rPr>
              <a:t>pelton</a:t>
            </a:r>
            <a:endParaRPr lang="en-US" dirty="0">
              <a:solidFill>
                <a:schemeClr val="accent2"/>
              </a:solidFill>
            </a:endParaRPr>
          </a:p>
        </p:txBody>
      </p:sp>
      <p:pic>
        <p:nvPicPr>
          <p:cNvPr id="8" name="Picture 7">
            <a:extLst>
              <a:ext uri="{FF2B5EF4-FFF2-40B4-BE49-F238E27FC236}">
                <a16:creationId xmlns:a16="http://schemas.microsoft.com/office/drawing/2014/main" id="{E06E30BF-9775-AE45-89C9-6FCA271C7F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3557" y="2109464"/>
            <a:ext cx="2651760" cy="2639072"/>
          </a:xfrm>
          <a:prstGeom prst="ellipse">
            <a:avLst/>
          </a:prstGeom>
        </p:spPr>
      </p:pic>
      <p:pic>
        <p:nvPicPr>
          <p:cNvPr id="9" name="Picture 8" descr="A picture containing logo&#10;&#10;Description automatically generated">
            <a:extLst>
              <a:ext uri="{FF2B5EF4-FFF2-40B4-BE49-F238E27FC236}">
                <a16:creationId xmlns:a16="http://schemas.microsoft.com/office/drawing/2014/main" id="{69039622-4992-447E-9777-2232ABE26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0242" y="253537"/>
            <a:ext cx="2376859" cy="2070927"/>
          </a:xfrm>
          <a:prstGeom prst="rect">
            <a:avLst/>
          </a:prstGeom>
        </p:spPr>
      </p:pic>
    </p:spTree>
    <p:extLst>
      <p:ext uri="{BB962C8B-B14F-4D97-AF65-F5344CB8AC3E}">
        <p14:creationId xmlns:p14="http://schemas.microsoft.com/office/powerpoint/2010/main" val="54391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F24D203-5217-3E4A-BCF7-489A4FF91C47}"/>
              </a:ext>
            </a:extLst>
          </p:cNvPr>
          <p:cNvSpPr>
            <a:spLocks noGrp="1"/>
          </p:cNvSpPr>
          <p:nvPr>
            <p:ph type="subTitle" idx="1"/>
          </p:nvPr>
        </p:nvSpPr>
        <p:spPr>
          <a:xfrm>
            <a:off x="2977896" y="3707478"/>
            <a:ext cx="6236207" cy="374461"/>
          </a:xfrm>
        </p:spPr>
        <p:txBody>
          <a:bodyPr/>
          <a:lstStyle/>
          <a:p>
            <a:r>
              <a:rPr lang="en-US" sz="2000" dirty="0"/>
              <a:t>Gil Romero &amp; Karen Wick</a:t>
            </a:r>
          </a:p>
        </p:txBody>
      </p:sp>
      <p:sp>
        <p:nvSpPr>
          <p:cNvPr id="3" name="Title 2">
            <a:extLst>
              <a:ext uri="{FF2B5EF4-FFF2-40B4-BE49-F238E27FC236}">
                <a16:creationId xmlns:a16="http://schemas.microsoft.com/office/drawing/2014/main" id="{F642513E-C11A-B642-9376-7972C9634DC4}"/>
              </a:ext>
            </a:extLst>
          </p:cNvPr>
          <p:cNvSpPr>
            <a:spLocks noGrp="1"/>
          </p:cNvSpPr>
          <p:nvPr>
            <p:ph type="title"/>
          </p:nvPr>
        </p:nvSpPr>
        <p:spPr/>
        <p:txBody>
          <a:bodyPr/>
          <a:lstStyle/>
          <a:p>
            <a:r>
              <a:rPr lang="en-US" dirty="0"/>
              <a:t>2021 Budget &amp; Legislative Update</a:t>
            </a:r>
          </a:p>
        </p:txBody>
      </p:sp>
      <p:sp>
        <p:nvSpPr>
          <p:cNvPr id="4" name="Text Placeholder 3">
            <a:extLst>
              <a:ext uri="{FF2B5EF4-FFF2-40B4-BE49-F238E27FC236}">
                <a16:creationId xmlns:a16="http://schemas.microsoft.com/office/drawing/2014/main" id="{E1DA1D8E-2ECA-014A-8988-943EE4C51067}"/>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954457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97CF-AE09-B943-A38B-9331C0C8AE3E}"/>
              </a:ext>
            </a:extLst>
          </p:cNvPr>
          <p:cNvSpPr>
            <a:spLocks noGrp="1"/>
          </p:cNvSpPr>
          <p:nvPr>
            <p:ph type="title"/>
          </p:nvPr>
        </p:nvSpPr>
        <p:spPr>
          <a:xfrm>
            <a:off x="3580257" y="2350010"/>
            <a:ext cx="5344668" cy="1325563"/>
          </a:xfrm>
        </p:spPr>
        <p:txBody>
          <a:bodyPr/>
          <a:lstStyle/>
          <a:p>
            <a:r>
              <a:rPr lang="en-US" dirty="0"/>
              <a:t>Colorado’s Budget Cycle</a:t>
            </a:r>
          </a:p>
        </p:txBody>
      </p:sp>
      <p:pic>
        <p:nvPicPr>
          <p:cNvPr id="6" name="Picture 5">
            <a:extLst>
              <a:ext uri="{FF2B5EF4-FFF2-40B4-BE49-F238E27FC236}">
                <a16:creationId xmlns:a16="http://schemas.microsoft.com/office/drawing/2014/main" id="{A6788201-74D1-414A-96E5-B89B02E3BBA9}"/>
              </a:ext>
            </a:extLst>
          </p:cNvPr>
          <p:cNvPicPr>
            <a:picLocks noChangeAspect="1"/>
          </p:cNvPicPr>
          <p:nvPr/>
        </p:nvPicPr>
        <p:blipFill>
          <a:blip r:embed="rId2"/>
          <a:stretch>
            <a:fillRect/>
          </a:stretch>
        </p:blipFill>
        <p:spPr>
          <a:xfrm>
            <a:off x="1397240" y="90613"/>
            <a:ext cx="9397520" cy="6676773"/>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502E9D5A-C6BB-4C9A-A74F-FE517C75E544}"/>
                  </a:ext>
                </a:extLst>
              </p14:cNvPr>
              <p14:cNvContentPartPr/>
              <p14:nvPr/>
            </p14:nvContentPartPr>
            <p14:xfrm>
              <a:off x="1859250" y="3269505"/>
              <a:ext cx="3286080" cy="1591560"/>
            </p14:xfrm>
          </p:contentPart>
        </mc:Choice>
        <mc:Fallback xmlns="">
          <p:pic>
            <p:nvPicPr>
              <p:cNvPr id="12" name="Ink 11">
                <a:extLst>
                  <a:ext uri="{FF2B5EF4-FFF2-40B4-BE49-F238E27FC236}">
                    <a16:creationId xmlns:a16="http://schemas.microsoft.com/office/drawing/2014/main" id="{502E9D5A-C6BB-4C9A-A74F-FE517C75E544}"/>
                  </a:ext>
                </a:extLst>
              </p:cNvPr>
              <p:cNvPicPr/>
              <p:nvPr/>
            </p:nvPicPr>
            <p:blipFill>
              <a:blip r:embed="rId4"/>
              <a:stretch>
                <a:fillRect/>
              </a:stretch>
            </p:blipFill>
            <p:spPr>
              <a:xfrm>
                <a:off x="1823250" y="3233865"/>
                <a:ext cx="3357720" cy="1663200"/>
              </a:xfrm>
              <a:prstGeom prst="rect">
                <a:avLst/>
              </a:prstGeom>
            </p:spPr>
          </p:pic>
        </mc:Fallback>
      </mc:AlternateContent>
    </p:spTree>
    <p:extLst>
      <p:ext uri="{BB962C8B-B14F-4D97-AF65-F5344CB8AC3E}">
        <p14:creationId xmlns:p14="http://schemas.microsoft.com/office/powerpoint/2010/main" val="3758442851"/>
      </p:ext>
    </p:extLst>
  </p:cSld>
  <p:clrMapOvr>
    <a:masterClrMapping/>
  </p:clrMapOvr>
</p:sld>
</file>

<file path=ppt/theme/theme1.xml><?xml version="1.0" encoding="utf-8"?>
<a:theme xmlns:a="http://schemas.openxmlformats.org/drawingml/2006/main" name="Office Theme">
  <a:themeElements>
    <a:clrScheme name="CBHC Colors">
      <a:dk1>
        <a:srgbClr val="1B1C1D"/>
      </a:dk1>
      <a:lt1>
        <a:srgbClr val="FFFFFF"/>
      </a:lt1>
      <a:dk2>
        <a:srgbClr val="333440"/>
      </a:dk2>
      <a:lt2>
        <a:srgbClr val="ECECEF"/>
      </a:lt2>
      <a:accent1>
        <a:srgbClr val="C3C7E0"/>
      </a:accent1>
      <a:accent2>
        <a:srgbClr val="7483C0"/>
      </a:accent2>
      <a:accent3>
        <a:srgbClr val="3F4975"/>
      </a:accent3>
      <a:accent4>
        <a:srgbClr val="B3792B"/>
      </a:accent4>
      <a:accent5>
        <a:srgbClr val="D6D8E3"/>
      </a:accent5>
      <a:accent6>
        <a:srgbClr val="777983"/>
      </a:accent6>
      <a:hlink>
        <a:srgbClr val="3057A3"/>
      </a:hlink>
      <a:folHlink>
        <a:srgbClr val="2E4169"/>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PA_PowerPoint-Template_2019.pptx" id="{07F3A1C2-CD67-45F1-898B-D073E91FAF5E}" vid="{58A188E7-85BC-45AC-9E2E-F04103E1F97B}"/>
    </a:ext>
  </a:extLst>
</a:theme>
</file>

<file path=ppt/theme/theme2.xml><?xml version="1.0" encoding="utf-8"?>
<a:theme xmlns:a="http://schemas.openxmlformats.org/drawingml/2006/main" name="1_Office Theme">
  <a:themeElements>
    <a:clrScheme name="CBHC Colors">
      <a:dk1>
        <a:srgbClr val="1B1C1D"/>
      </a:dk1>
      <a:lt1>
        <a:srgbClr val="FFFFFF"/>
      </a:lt1>
      <a:dk2>
        <a:srgbClr val="333440"/>
      </a:dk2>
      <a:lt2>
        <a:srgbClr val="ECECEF"/>
      </a:lt2>
      <a:accent1>
        <a:srgbClr val="C3C7E0"/>
      </a:accent1>
      <a:accent2>
        <a:srgbClr val="7483C0"/>
      </a:accent2>
      <a:accent3>
        <a:srgbClr val="3F4975"/>
      </a:accent3>
      <a:accent4>
        <a:srgbClr val="B3792B"/>
      </a:accent4>
      <a:accent5>
        <a:srgbClr val="D6D8E3"/>
      </a:accent5>
      <a:accent6>
        <a:srgbClr val="777983"/>
      </a:accent6>
      <a:hlink>
        <a:srgbClr val="3057A3"/>
      </a:hlink>
      <a:folHlink>
        <a:srgbClr val="2E4169"/>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PA_PowerPoint-Template_2019.pptx" id="{07F3A1C2-CD67-45F1-898B-D073E91FAF5E}" vid="{58A188E7-85BC-45AC-9E2E-F04103E1F9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TotalTime>
  <Words>1147</Words>
  <Application>Microsoft Office PowerPoint</Application>
  <PresentationFormat>Widescreen</PresentationFormat>
  <Paragraphs>126</Paragraphs>
  <Slides>25</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Cambria</vt:lpstr>
      <vt:lpstr>Courier New</vt:lpstr>
      <vt:lpstr>Office Theme</vt:lpstr>
      <vt:lpstr>1_Office Theme</vt:lpstr>
      <vt:lpstr>2021  Day at the Capitol</vt:lpstr>
      <vt:lpstr>CBHC Day at the Capitol 2021 Policy Academy - Agenda</vt:lpstr>
      <vt:lpstr>CBHC Team</vt:lpstr>
      <vt:lpstr>CBHC Lobbyists</vt:lpstr>
      <vt:lpstr>Colorado Governor   jared polis</vt:lpstr>
      <vt:lpstr>State Representative  Mary young</vt:lpstr>
      <vt:lpstr>State representative  rod pelton</vt:lpstr>
      <vt:lpstr>2021 Budget &amp; Legislative Update</vt:lpstr>
      <vt:lpstr>Colorado’s Budget Cycle</vt:lpstr>
      <vt:lpstr>PowerPoint Presentation</vt:lpstr>
      <vt:lpstr>PowerPoint Presentation</vt:lpstr>
      <vt:lpstr>PowerPoint Presentation</vt:lpstr>
      <vt:lpstr>Questions? </vt:lpstr>
      <vt:lpstr>CBHC 2021 Legislative &amp; Policy Priorities </vt:lpstr>
      <vt:lpstr>Area of Focus: 2021-2022 State Budget</vt:lpstr>
      <vt:lpstr>Area of Focus: Teen Mental Health First Aid</vt:lpstr>
      <vt:lpstr>Area of Focus: Behavioral Health Recovery Act</vt:lpstr>
      <vt:lpstr>Area of Focus: CMHCs &amp; SUD Treatment Programs as Other Outlet Pharmacies</vt:lpstr>
      <vt:lpstr>Area of Focus: Behavioral Health Emergency and Disaster Preparedness &amp; Response </vt:lpstr>
      <vt:lpstr>Be Prepared to Respond</vt:lpstr>
      <vt:lpstr>Be Prepared to Respond</vt:lpstr>
      <vt:lpstr>Be Prepared to Respond</vt:lpstr>
      <vt:lpstr>Questions? </vt:lpstr>
      <vt:lpstr>How to get in touch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CBHC's New Legislator Orientation</dc:title>
  <dc:creator>Hannah</dc:creator>
  <cp:lastModifiedBy>Natalie Strom</cp:lastModifiedBy>
  <cp:revision>56</cp:revision>
  <dcterms:created xsi:type="dcterms:W3CDTF">2020-12-16T20:33:00Z</dcterms:created>
  <dcterms:modified xsi:type="dcterms:W3CDTF">2021-02-10T15:55:10Z</dcterms:modified>
</cp:coreProperties>
</file>