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7" r:id="rId5"/>
    <p:sldId id="494" r:id="rId6"/>
    <p:sldId id="438" r:id="rId7"/>
    <p:sldId id="440" r:id="rId8"/>
    <p:sldId id="493" r:id="rId9"/>
    <p:sldId id="503" r:id="rId10"/>
    <p:sldId id="482" r:id="rId11"/>
    <p:sldId id="402" r:id="rId12"/>
    <p:sldId id="483" r:id="rId13"/>
    <p:sldId id="495" r:id="rId14"/>
    <p:sldId id="496" r:id="rId15"/>
    <p:sldId id="488" r:id="rId16"/>
    <p:sldId id="489" r:id="rId17"/>
    <p:sldId id="497" r:id="rId18"/>
    <p:sldId id="490" r:id="rId19"/>
    <p:sldId id="501" r:id="rId20"/>
    <p:sldId id="499" r:id="rId21"/>
    <p:sldId id="498" r:id="rId22"/>
    <p:sldId id="500" r:id="rId23"/>
    <p:sldId id="502"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12F505-C36C-5B7D-1C48-59B2EFF15311}" name="Frank Cornelia" initials="FC" userId="S::fcornelia@cbhc.org::78cbc901-c483-4804-b011-570a0d595d15" providerId="AD"/>
  <p188:author id="{4EB5C350-476B-DB09-FD02-AD2E3C3B19AF}" name="Betsy Molgano" initials="BM" userId="S::bmolgano@cbhc.org::7b96d88f-152c-4c33-938b-94da2a176191" providerId="AD"/>
  <p188:author id="{C8E76D51-5503-716A-72F6-812E4BF89ECE}" name="Edie Sonn" initials="ES" userId="S::esonn@cbhc.org::7c3a77b6-59d3-4a50-b563-61c7e39c8cd0" providerId="AD"/>
  <p188:author id="{7283849F-EF08-8965-1AA5-D653CEB7444A}" name="Guest User" initials="GU" userId="S::urn:spo:anon#6403539f0912972fc18d6956c1f884f8b6e8fbd62173c0e045f2e039f6df7bb3::" providerId="AD"/>
  <p188:author id="{B65B17AA-3637-C818-51D0-255FF9B866FD}" name="Guest User" initials="GU" userId="S::urn:spo:anon#6a58924fe816baba978d66f9d75953154d146decb8ac01bda6538e0665184d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10C6D-A4B7-4DA9-A8CB-2E311D5979D2}" v="126" dt="2024-09-24T16:36:11.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08" autoAdjust="0"/>
  </p:normalViewPr>
  <p:slideViewPr>
    <p:cSldViewPr snapToGrid="0">
      <p:cViewPr varScale="1">
        <p:scale>
          <a:sx n="61" d="100"/>
          <a:sy n="61" d="100"/>
        </p:scale>
        <p:origin x="748" y="56"/>
      </p:cViewPr>
      <p:guideLst/>
    </p:cSldViewPr>
  </p:slideViewPr>
  <p:notesTextViewPr>
    <p:cViewPr>
      <p:scale>
        <a:sx n="1" d="1"/>
        <a:sy n="1" d="1"/>
      </p:scale>
      <p:origin x="0" y="0"/>
    </p:cViewPr>
  </p:notesTextViewPr>
  <p:sorterViewPr>
    <p:cViewPr>
      <p:scale>
        <a:sx n="100" d="100"/>
        <a:sy n="100" d="100"/>
      </p:scale>
      <p:origin x="0" y="-5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Cornelia" userId="78cbc901-c483-4804-b011-570a0d595d15" providerId="ADAL" clId="{E063BC29-26A0-4F65-A9CE-F18E1C5358C9}"/>
    <pc:docChg chg="modSld">
      <pc:chgData name="Frank Cornelia" userId="78cbc901-c483-4804-b011-570a0d595d15" providerId="ADAL" clId="{E063BC29-26A0-4F65-A9CE-F18E1C5358C9}" dt="2024-09-16T22:55:59.509" v="3" actId="20578"/>
      <pc:docMkLst>
        <pc:docMk/>
      </pc:docMkLst>
      <pc:sldChg chg="modSp mod">
        <pc:chgData name="Frank Cornelia" userId="78cbc901-c483-4804-b011-570a0d595d15" providerId="ADAL" clId="{E063BC29-26A0-4F65-A9CE-F18E1C5358C9}" dt="2024-09-16T22:53:24.565" v="0" actId="20577"/>
        <pc:sldMkLst>
          <pc:docMk/>
          <pc:sldMk cId="4019052068" sldId="494"/>
        </pc:sldMkLst>
        <pc:spChg chg="mod">
          <ac:chgData name="Frank Cornelia" userId="78cbc901-c483-4804-b011-570a0d595d15" providerId="ADAL" clId="{E063BC29-26A0-4F65-A9CE-F18E1C5358C9}" dt="2024-09-16T22:53:24.565" v="0" actId="20577"/>
          <ac:spMkLst>
            <pc:docMk/>
            <pc:sldMk cId="4019052068" sldId="494"/>
            <ac:spMk id="4" creationId="{792E5B33-927F-AA4E-A428-F0B31FC44C60}"/>
          </ac:spMkLst>
        </pc:spChg>
      </pc:sldChg>
      <pc:sldChg chg="modSp">
        <pc:chgData name="Frank Cornelia" userId="78cbc901-c483-4804-b011-570a0d595d15" providerId="ADAL" clId="{E063BC29-26A0-4F65-A9CE-F18E1C5358C9}" dt="2024-09-16T22:55:59.509" v="3" actId="20578"/>
        <pc:sldMkLst>
          <pc:docMk/>
          <pc:sldMk cId="1143079901" sldId="496"/>
        </pc:sldMkLst>
        <pc:spChg chg="mod">
          <ac:chgData name="Frank Cornelia" userId="78cbc901-c483-4804-b011-570a0d595d15" providerId="ADAL" clId="{E063BC29-26A0-4F65-A9CE-F18E1C5358C9}" dt="2024-09-16T22:55:59.509" v="3" actId="20578"/>
          <ac:spMkLst>
            <pc:docMk/>
            <pc:sldMk cId="1143079901" sldId="496"/>
            <ac:spMk id="4" creationId="{56779BF1-4006-9722-ABFC-65C77B5EAE49}"/>
          </ac:spMkLst>
        </pc:spChg>
      </pc:sldChg>
    </pc:docChg>
  </pc:docChgLst>
  <pc:docChgLst>
    <pc:chgData name="Edie Sonn" userId="7c3a77b6-59d3-4a50-b563-61c7e39c8cd0" providerId="ADAL" clId="{B0510C6D-A4B7-4DA9-A8CB-2E311D5979D2}"/>
    <pc:docChg chg="undo custSel addSld delSld modSld sldOrd">
      <pc:chgData name="Edie Sonn" userId="7c3a77b6-59d3-4a50-b563-61c7e39c8cd0" providerId="ADAL" clId="{B0510C6D-A4B7-4DA9-A8CB-2E311D5979D2}" dt="2024-09-24T16:48:46.655" v="7211" actId="20577"/>
      <pc:docMkLst>
        <pc:docMk/>
      </pc:docMkLst>
      <pc:sldChg chg="modSp mod modNotesTx">
        <pc:chgData name="Edie Sonn" userId="7c3a77b6-59d3-4a50-b563-61c7e39c8cd0" providerId="ADAL" clId="{B0510C6D-A4B7-4DA9-A8CB-2E311D5979D2}" dt="2024-09-11T17:31:52.851" v="3529" actId="20577"/>
        <pc:sldMkLst>
          <pc:docMk/>
          <pc:sldMk cId="3101990332" sldId="257"/>
        </pc:sldMkLst>
        <pc:spChg chg="mod">
          <ac:chgData name="Edie Sonn" userId="7c3a77b6-59d3-4a50-b563-61c7e39c8cd0" providerId="ADAL" clId="{B0510C6D-A4B7-4DA9-A8CB-2E311D5979D2}" dt="2024-09-11T17:31:52.851" v="3529" actId="20577"/>
          <ac:spMkLst>
            <pc:docMk/>
            <pc:sldMk cId="3101990332" sldId="257"/>
            <ac:spMk id="3" creationId="{7FCBAC66-5E6E-404C-8516-E31E786F2180}"/>
          </ac:spMkLst>
        </pc:spChg>
      </pc:sldChg>
      <pc:sldChg chg="del ord">
        <pc:chgData name="Edie Sonn" userId="7c3a77b6-59d3-4a50-b563-61c7e39c8cd0" providerId="ADAL" clId="{B0510C6D-A4B7-4DA9-A8CB-2E311D5979D2}" dt="2024-09-20T04:18:13.622" v="6505" actId="47"/>
        <pc:sldMkLst>
          <pc:docMk/>
          <pc:sldMk cId="3758442851" sldId="258"/>
        </pc:sldMkLst>
      </pc:sldChg>
      <pc:sldChg chg="modSp mod">
        <pc:chgData name="Edie Sonn" userId="7c3a77b6-59d3-4a50-b563-61c7e39c8cd0" providerId="ADAL" clId="{B0510C6D-A4B7-4DA9-A8CB-2E311D5979D2}" dt="2024-09-14T22:54:32.905" v="6396" actId="20577"/>
        <pc:sldMkLst>
          <pc:docMk/>
          <pc:sldMk cId="145820084" sldId="266"/>
        </pc:sldMkLst>
        <pc:spChg chg="mod">
          <ac:chgData name="Edie Sonn" userId="7c3a77b6-59d3-4a50-b563-61c7e39c8cd0" providerId="ADAL" clId="{B0510C6D-A4B7-4DA9-A8CB-2E311D5979D2}" dt="2024-09-14T22:54:32.905" v="6396" actId="20577"/>
          <ac:spMkLst>
            <pc:docMk/>
            <pc:sldMk cId="145820084" sldId="266"/>
            <ac:spMk id="3" creationId="{C2FC7BE5-6729-364E-AD98-EABED4F464AF}"/>
          </ac:spMkLst>
        </pc:spChg>
      </pc:sldChg>
      <pc:sldChg chg="ord modNotesTx">
        <pc:chgData name="Edie Sonn" userId="7c3a77b6-59d3-4a50-b563-61c7e39c8cd0" providerId="ADAL" clId="{B0510C6D-A4B7-4DA9-A8CB-2E311D5979D2}" dt="2024-09-20T04:29:23.888" v="6592" actId="20577"/>
        <pc:sldMkLst>
          <pc:docMk/>
          <pc:sldMk cId="2612795637" sldId="402"/>
        </pc:sldMkLst>
      </pc:sldChg>
      <pc:sldChg chg="addSp modSp del">
        <pc:chgData name="Edie Sonn" userId="7c3a77b6-59d3-4a50-b563-61c7e39c8cd0" providerId="ADAL" clId="{B0510C6D-A4B7-4DA9-A8CB-2E311D5979D2}" dt="2024-09-11T17:08:18.488" v="2607" actId="47"/>
        <pc:sldMkLst>
          <pc:docMk/>
          <pc:sldMk cId="221084089" sldId="413"/>
        </pc:sldMkLst>
        <pc:spChg chg="add mod">
          <ac:chgData name="Edie Sonn" userId="7c3a77b6-59d3-4a50-b563-61c7e39c8cd0" providerId="ADAL" clId="{B0510C6D-A4B7-4DA9-A8CB-2E311D5979D2}" dt="2024-09-11T17:02:56.964" v="2382"/>
          <ac:spMkLst>
            <pc:docMk/>
            <pc:sldMk cId="221084089" sldId="413"/>
            <ac:spMk id="3" creationId="{CA3C7D9F-4B63-BC7C-0EF6-E199EB889C0C}"/>
          </ac:spMkLst>
        </pc:spChg>
      </pc:sldChg>
      <pc:sldChg chg="addSp modSp del mod">
        <pc:chgData name="Edie Sonn" userId="7c3a77b6-59d3-4a50-b563-61c7e39c8cd0" providerId="ADAL" clId="{B0510C6D-A4B7-4DA9-A8CB-2E311D5979D2}" dt="2024-09-11T17:14:19.097" v="2632" actId="47"/>
        <pc:sldMkLst>
          <pc:docMk/>
          <pc:sldMk cId="2124198135" sldId="430"/>
        </pc:sldMkLst>
        <pc:spChg chg="mod">
          <ac:chgData name="Edie Sonn" userId="7c3a77b6-59d3-4a50-b563-61c7e39c8cd0" providerId="ADAL" clId="{B0510C6D-A4B7-4DA9-A8CB-2E311D5979D2}" dt="2024-09-11T17:13:53.809" v="2628" actId="21"/>
          <ac:spMkLst>
            <pc:docMk/>
            <pc:sldMk cId="2124198135" sldId="430"/>
            <ac:spMk id="2" creationId="{79ABDCCD-D33F-4858-BAE9-A397929A7675}"/>
          </ac:spMkLst>
        </pc:spChg>
        <pc:spChg chg="add mod">
          <ac:chgData name="Edie Sonn" userId="7c3a77b6-59d3-4a50-b563-61c7e39c8cd0" providerId="ADAL" clId="{B0510C6D-A4B7-4DA9-A8CB-2E311D5979D2}" dt="2024-09-11T17:14:08.858" v="2630" actId="21"/>
          <ac:spMkLst>
            <pc:docMk/>
            <pc:sldMk cId="2124198135" sldId="430"/>
            <ac:spMk id="3" creationId="{48129E90-9D77-07A9-7625-731A1855B0D0}"/>
          </ac:spMkLst>
        </pc:spChg>
        <pc:spChg chg="add mod">
          <ac:chgData name="Edie Sonn" userId="7c3a77b6-59d3-4a50-b563-61c7e39c8cd0" providerId="ADAL" clId="{B0510C6D-A4B7-4DA9-A8CB-2E311D5979D2}" dt="2024-09-11T17:10:06.281" v="2626"/>
          <ac:spMkLst>
            <pc:docMk/>
            <pc:sldMk cId="2124198135" sldId="430"/>
            <ac:spMk id="5" creationId="{5C459592-B086-EE41-9B9E-4A553A647587}"/>
          </ac:spMkLst>
        </pc:spChg>
      </pc:sldChg>
      <pc:sldChg chg="addSp delSp modSp mod modNotesTx">
        <pc:chgData name="Edie Sonn" userId="7c3a77b6-59d3-4a50-b563-61c7e39c8cd0" providerId="ADAL" clId="{B0510C6D-A4B7-4DA9-A8CB-2E311D5979D2}" dt="2024-09-24T16:40:45.382" v="6952" actId="20577"/>
        <pc:sldMkLst>
          <pc:docMk/>
          <pc:sldMk cId="3427258895" sldId="438"/>
        </pc:sldMkLst>
        <pc:spChg chg="add mod">
          <ac:chgData name="Edie Sonn" userId="7c3a77b6-59d3-4a50-b563-61c7e39c8cd0" providerId="ADAL" clId="{B0510C6D-A4B7-4DA9-A8CB-2E311D5979D2}" dt="2024-09-10T20:08:08.428" v="264" actId="1076"/>
          <ac:spMkLst>
            <pc:docMk/>
            <pc:sldMk cId="3427258895" sldId="438"/>
            <ac:spMk id="3" creationId="{2E59A3A0-E80A-08F6-9893-EDE5506ADAAB}"/>
          </ac:spMkLst>
        </pc:spChg>
        <pc:spChg chg="mod">
          <ac:chgData name="Edie Sonn" userId="7c3a77b6-59d3-4a50-b563-61c7e39c8cd0" providerId="ADAL" clId="{B0510C6D-A4B7-4DA9-A8CB-2E311D5979D2}" dt="2024-09-10T20:05:35.178" v="192" actId="1076"/>
          <ac:spMkLst>
            <pc:docMk/>
            <pc:sldMk cId="3427258895" sldId="438"/>
            <ac:spMk id="9" creationId="{7EC7AF02-4963-02CF-45BE-091AF0102189}"/>
          </ac:spMkLst>
        </pc:spChg>
        <pc:spChg chg="mod">
          <ac:chgData name="Edie Sonn" userId="7c3a77b6-59d3-4a50-b563-61c7e39c8cd0" providerId="ADAL" clId="{B0510C6D-A4B7-4DA9-A8CB-2E311D5979D2}" dt="2024-09-10T20:05:08.616" v="186" actId="1076"/>
          <ac:spMkLst>
            <pc:docMk/>
            <pc:sldMk cId="3427258895" sldId="438"/>
            <ac:spMk id="10" creationId="{BAD9F10E-66CF-41A0-F6F2-1D26813893AB}"/>
          </ac:spMkLst>
        </pc:spChg>
        <pc:spChg chg="mod">
          <ac:chgData name="Edie Sonn" userId="7c3a77b6-59d3-4a50-b563-61c7e39c8cd0" providerId="ADAL" clId="{B0510C6D-A4B7-4DA9-A8CB-2E311D5979D2}" dt="2024-09-10T20:04:36.812" v="181" actId="1076"/>
          <ac:spMkLst>
            <pc:docMk/>
            <pc:sldMk cId="3427258895" sldId="438"/>
            <ac:spMk id="11" creationId="{0E14D79C-0990-7E6D-102D-D0D6D8595F4A}"/>
          </ac:spMkLst>
        </pc:spChg>
        <pc:spChg chg="mod">
          <ac:chgData name="Edie Sonn" userId="7c3a77b6-59d3-4a50-b563-61c7e39c8cd0" providerId="ADAL" clId="{B0510C6D-A4B7-4DA9-A8CB-2E311D5979D2}" dt="2024-09-14T22:05:40.272" v="4103" actId="1076"/>
          <ac:spMkLst>
            <pc:docMk/>
            <pc:sldMk cId="3427258895" sldId="438"/>
            <ac:spMk id="12" creationId="{90A8D601-05C8-7D5D-44AD-A65D7F22EC27}"/>
          </ac:spMkLst>
        </pc:spChg>
        <pc:spChg chg="mod">
          <ac:chgData name="Edie Sonn" userId="7c3a77b6-59d3-4a50-b563-61c7e39c8cd0" providerId="ADAL" clId="{B0510C6D-A4B7-4DA9-A8CB-2E311D5979D2}" dt="2024-09-10T20:05:43.912" v="193" actId="1076"/>
          <ac:spMkLst>
            <pc:docMk/>
            <pc:sldMk cId="3427258895" sldId="438"/>
            <ac:spMk id="13" creationId="{197AF7D8-37A4-F550-BFEF-82D9283C78FE}"/>
          </ac:spMkLst>
        </pc:spChg>
        <pc:spChg chg="mod">
          <ac:chgData name="Edie Sonn" userId="7c3a77b6-59d3-4a50-b563-61c7e39c8cd0" providerId="ADAL" clId="{B0510C6D-A4B7-4DA9-A8CB-2E311D5979D2}" dt="2024-09-10T20:07:08.439" v="210" actId="1076"/>
          <ac:spMkLst>
            <pc:docMk/>
            <pc:sldMk cId="3427258895" sldId="438"/>
            <ac:spMk id="14" creationId="{7B7C312D-2820-AEE5-7EE3-F86956E077A8}"/>
          </ac:spMkLst>
        </pc:spChg>
        <pc:spChg chg="mod">
          <ac:chgData name="Edie Sonn" userId="7c3a77b6-59d3-4a50-b563-61c7e39c8cd0" providerId="ADAL" clId="{B0510C6D-A4B7-4DA9-A8CB-2E311D5979D2}" dt="2024-09-10T20:04:41.919" v="182" actId="1076"/>
          <ac:spMkLst>
            <pc:docMk/>
            <pc:sldMk cId="3427258895" sldId="438"/>
            <ac:spMk id="15" creationId="{198233D5-A738-C5E6-A051-464A0D4C6E44}"/>
          </ac:spMkLst>
        </pc:spChg>
        <pc:spChg chg="mod">
          <ac:chgData name="Edie Sonn" userId="7c3a77b6-59d3-4a50-b563-61c7e39c8cd0" providerId="ADAL" clId="{B0510C6D-A4B7-4DA9-A8CB-2E311D5979D2}" dt="2024-09-14T22:05:47.290" v="4104" actId="1076"/>
          <ac:spMkLst>
            <pc:docMk/>
            <pc:sldMk cId="3427258895" sldId="438"/>
            <ac:spMk id="16" creationId="{DCBA380A-6380-B87C-DF63-F5FADB5D03D8}"/>
          </ac:spMkLst>
        </pc:spChg>
        <pc:spChg chg="del mod">
          <ac:chgData name="Edie Sonn" userId="7c3a77b6-59d3-4a50-b563-61c7e39c8cd0" providerId="ADAL" clId="{B0510C6D-A4B7-4DA9-A8CB-2E311D5979D2}" dt="2024-09-10T20:05:47.253" v="195" actId="478"/>
          <ac:spMkLst>
            <pc:docMk/>
            <pc:sldMk cId="3427258895" sldId="438"/>
            <ac:spMk id="18" creationId="{0DE698F1-5FBD-D85A-3291-C2B2CDBCF66B}"/>
          </ac:spMkLst>
        </pc:spChg>
        <pc:spChg chg="mod">
          <ac:chgData name="Edie Sonn" userId="7c3a77b6-59d3-4a50-b563-61c7e39c8cd0" providerId="ADAL" clId="{B0510C6D-A4B7-4DA9-A8CB-2E311D5979D2}" dt="2024-09-10T20:06:31.664" v="203" actId="1076"/>
          <ac:spMkLst>
            <pc:docMk/>
            <pc:sldMk cId="3427258895" sldId="438"/>
            <ac:spMk id="19" creationId="{1809D166-825C-6CC9-DB36-6B7A92F3E81B}"/>
          </ac:spMkLst>
        </pc:spChg>
        <pc:spChg chg="del mod">
          <ac:chgData name="Edie Sonn" userId="7c3a77b6-59d3-4a50-b563-61c7e39c8cd0" providerId="ADAL" clId="{B0510C6D-A4B7-4DA9-A8CB-2E311D5979D2}" dt="2024-09-10T20:05:45.780" v="194" actId="478"/>
          <ac:spMkLst>
            <pc:docMk/>
            <pc:sldMk cId="3427258895" sldId="438"/>
            <ac:spMk id="20" creationId="{F64643D6-B421-122D-7CF8-76DDBA52A42A}"/>
          </ac:spMkLst>
        </pc:spChg>
        <pc:spChg chg="mod">
          <ac:chgData name="Edie Sonn" userId="7c3a77b6-59d3-4a50-b563-61c7e39c8cd0" providerId="ADAL" clId="{B0510C6D-A4B7-4DA9-A8CB-2E311D5979D2}" dt="2024-09-10T20:06:40.540" v="205" actId="1076"/>
          <ac:spMkLst>
            <pc:docMk/>
            <pc:sldMk cId="3427258895" sldId="438"/>
            <ac:spMk id="21" creationId="{651E8979-E0AE-1D19-BAF9-F5646C5BB8B0}"/>
          </ac:spMkLst>
        </pc:spChg>
        <pc:spChg chg="del mod">
          <ac:chgData name="Edie Sonn" userId="7c3a77b6-59d3-4a50-b563-61c7e39c8cd0" providerId="ADAL" clId="{B0510C6D-A4B7-4DA9-A8CB-2E311D5979D2}" dt="2024-09-10T20:06:42.579" v="206" actId="478"/>
          <ac:spMkLst>
            <pc:docMk/>
            <pc:sldMk cId="3427258895" sldId="438"/>
            <ac:spMk id="22" creationId="{D6FB6C69-5468-0243-9282-FC97C35BB343}"/>
          </ac:spMkLst>
        </pc:spChg>
        <pc:spChg chg="del mod">
          <ac:chgData name="Edie Sonn" userId="7c3a77b6-59d3-4a50-b563-61c7e39c8cd0" providerId="ADAL" clId="{B0510C6D-A4B7-4DA9-A8CB-2E311D5979D2}" dt="2024-09-10T20:06:43.584" v="207" actId="478"/>
          <ac:spMkLst>
            <pc:docMk/>
            <pc:sldMk cId="3427258895" sldId="438"/>
            <ac:spMk id="23" creationId="{0E332C5C-B684-386A-1068-58B34AD29561}"/>
          </ac:spMkLst>
        </pc:spChg>
        <pc:spChg chg="del mod">
          <ac:chgData name="Edie Sonn" userId="7c3a77b6-59d3-4a50-b563-61c7e39c8cd0" providerId="ADAL" clId="{B0510C6D-A4B7-4DA9-A8CB-2E311D5979D2}" dt="2024-09-10T20:04:45.706" v="183" actId="21"/>
          <ac:spMkLst>
            <pc:docMk/>
            <pc:sldMk cId="3427258895" sldId="438"/>
            <ac:spMk id="24" creationId="{A3C66FAE-55E8-4DF2-CB10-467675586E93}"/>
          </ac:spMkLst>
        </pc:spChg>
        <pc:spChg chg="add mod">
          <ac:chgData name="Edie Sonn" userId="7c3a77b6-59d3-4a50-b563-61c7e39c8cd0" providerId="ADAL" clId="{B0510C6D-A4B7-4DA9-A8CB-2E311D5979D2}" dt="2024-09-10T20:08:14.208" v="265" actId="1076"/>
          <ac:spMkLst>
            <pc:docMk/>
            <pc:sldMk cId="3427258895" sldId="438"/>
            <ac:spMk id="25" creationId="{8B128302-EC02-F0E4-271F-1A02596E4D2D}"/>
          </ac:spMkLst>
        </pc:spChg>
        <pc:picChg chg="mod">
          <ac:chgData name="Edie Sonn" userId="7c3a77b6-59d3-4a50-b563-61c7e39c8cd0" providerId="ADAL" clId="{B0510C6D-A4B7-4DA9-A8CB-2E311D5979D2}" dt="2024-09-10T20:04:25.091" v="180" actId="14100"/>
          <ac:picMkLst>
            <pc:docMk/>
            <pc:sldMk cId="3427258895" sldId="438"/>
            <ac:picMk id="2" creationId="{492000A4-AA42-503B-D825-675C45722D4A}"/>
          </ac:picMkLst>
        </pc:picChg>
        <pc:picChg chg="mod">
          <ac:chgData name="Edie Sonn" userId="7c3a77b6-59d3-4a50-b563-61c7e39c8cd0" providerId="ADAL" clId="{B0510C6D-A4B7-4DA9-A8CB-2E311D5979D2}" dt="2024-09-10T20:05:12.581" v="187" actId="1076"/>
          <ac:picMkLst>
            <pc:docMk/>
            <pc:sldMk cId="3427258895" sldId="438"/>
            <ac:picMk id="6" creationId="{17E78B42-5F31-9B1C-2AE0-C02ABDF437C4}"/>
          </ac:picMkLst>
        </pc:picChg>
        <pc:picChg chg="mod">
          <ac:chgData name="Edie Sonn" userId="7c3a77b6-59d3-4a50-b563-61c7e39c8cd0" providerId="ADAL" clId="{B0510C6D-A4B7-4DA9-A8CB-2E311D5979D2}" dt="2024-09-10T20:04:15.461" v="177" actId="1076"/>
          <ac:picMkLst>
            <pc:docMk/>
            <pc:sldMk cId="3427258895" sldId="438"/>
            <ac:picMk id="7" creationId="{9DB21A25-2CA4-0352-1D13-9E36BFE04D30}"/>
          </ac:picMkLst>
        </pc:picChg>
        <pc:picChg chg="del">
          <ac:chgData name="Edie Sonn" userId="7c3a77b6-59d3-4a50-b563-61c7e39c8cd0" providerId="ADAL" clId="{B0510C6D-A4B7-4DA9-A8CB-2E311D5979D2}" dt="2024-09-10T20:00:33.611" v="90" actId="21"/>
          <ac:picMkLst>
            <pc:docMk/>
            <pc:sldMk cId="3427258895" sldId="438"/>
            <ac:picMk id="8" creationId="{297FDA8C-2D86-C761-36C8-1EF2512C60C2}"/>
          </ac:picMkLst>
        </pc:picChg>
        <pc:picChg chg="add mod">
          <ac:chgData name="Edie Sonn" userId="7c3a77b6-59d3-4a50-b563-61c7e39c8cd0" providerId="ADAL" clId="{B0510C6D-A4B7-4DA9-A8CB-2E311D5979D2}" dt="2024-09-24T16:21:46.725" v="6792" actId="14100"/>
          <ac:picMkLst>
            <pc:docMk/>
            <pc:sldMk cId="3427258895" sldId="438"/>
            <ac:picMk id="8" creationId="{C5A0735E-CCCC-9DE1-CBA5-814C50D7F274}"/>
          </ac:picMkLst>
        </pc:picChg>
        <pc:picChg chg="mod">
          <ac:chgData name="Edie Sonn" userId="7c3a77b6-59d3-4a50-b563-61c7e39c8cd0" providerId="ADAL" clId="{B0510C6D-A4B7-4DA9-A8CB-2E311D5979D2}" dt="2024-09-10T20:06:35.057" v="204" actId="14100"/>
          <ac:picMkLst>
            <pc:docMk/>
            <pc:sldMk cId="3427258895" sldId="438"/>
            <ac:picMk id="17" creationId="{4007D556-DB44-CC9D-FCC9-B35AF592A005}"/>
          </ac:picMkLst>
        </pc:picChg>
        <pc:picChg chg="add mod">
          <ac:chgData name="Edie Sonn" userId="7c3a77b6-59d3-4a50-b563-61c7e39c8cd0" providerId="ADAL" clId="{B0510C6D-A4B7-4DA9-A8CB-2E311D5979D2}" dt="2024-09-14T22:05:37.142" v="4102" actId="1076"/>
          <ac:picMkLst>
            <pc:docMk/>
            <pc:sldMk cId="3427258895" sldId="438"/>
            <ac:picMk id="1026" creationId="{97B908E5-250C-79E3-8B06-9978F9B1C13B}"/>
          </ac:picMkLst>
        </pc:picChg>
      </pc:sldChg>
      <pc:sldChg chg="modNotesTx">
        <pc:chgData name="Edie Sonn" userId="7c3a77b6-59d3-4a50-b563-61c7e39c8cd0" providerId="ADAL" clId="{B0510C6D-A4B7-4DA9-A8CB-2E311D5979D2}" dt="2024-09-24T16:40:48.493" v="6956" actId="20577"/>
        <pc:sldMkLst>
          <pc:docMk/>
          <pc:sldMk cId="934076144" sldId="440"/>
        </pc:sldMkLst>
      </pc:sldChg>
      <pc:sldChg chg="addSp delSp modSp mod modNotesTx">
        <pc:chgData name="Edie Sonn" userId="7c3a77b6-59d3-4a50-b563-61c7e39c8cd0" providerId="ADAL" clId="{B0510C6D-A4B7-4DA9-A8CB-2E311D5979D2}" dt="2024-09-24T16:41:18.907" v="6972" actId="1076"/>
        <pc:sldMkLst>
          <pc:docMk/>
          <pc:sldMk cId="158604603" sldId="482"/>
        </pc:sldMkLst>
        <pc:spChg chg="add del mod">
          <ac:chgData name="Edie Sonn" userId="7c3a77b6-59d3-4a50-b563-61c7e39c8cd0" providerId="ADAL" clId="{B0510C6D-A4B7-4DA9-A8CB-2E311D5979D2}" dt="2024-09-24T16:26:55.988" v="6798" actId="21"/>
          <ac:spMkLst>
            <pc:docMk/>
            <pc:sldMk cId="158604603" sldId="482"/>
            <ac:spMk id="5" creationId="{8029E417-6CE4-994A-D39F-2A158F89DBBF}"/>
          </ac:spMkLst>
        </pc:spChg>
        <pc:spChg chg="del mod">
          <ac:chgData name="Edie Sonn" userId="7c3a77b6-59d3-4a50-b563-61c7e39c8cd0" providerId="ADAL" clId="{B0510C6D-A4B7-4DA9-A8CB-2E311D5979D2}" dt="2024-09-24T16:26:53.033" v="6797" actId="21"/>
          <ac:spMkLst>
            <pc:docMk/>
            <pc:sldMk cId="158604603" sldId="482"/>
            <ac:spMk id="6" creationId="{6F2B4B56-DD37-53A1-8F0D-1562B0332BCD}"/>
          </ac:spMkLst>
        </pc:spChg>
        <pc:picChg chg="add mod">
          <ac:chgData name="Edie Sonn" userId="7c3a77b6-59d3-4a50-b563-61c7e39c8cd0" providerId="ADAL" clId="{B0510C6D-A4B7-4DA9-A8CB-2E311D5979D2}" dt="2024-09-24T16:41:18.907" v="6972" actId="1076"/>
          <ac:picMkLst>
            <pc:docMk/>
            <pc:sldMk cId="158604603" sldId="482"/>
            <ac:picMk id="3" creationId="{4D7F6AE3-28EB-CEB4-0217-7C6D0771E12B}"/>
          </ac:picMkLst>
        </pc:picChg>
        <pc:picChg chg="del mod">
          <ac:chgData name="Edie Sonn" userId="7c3a77b6-59d3-4a50-b563-61c7e39c8cd0" providerId="ADAL" clId="{B0510C6D-A4B7-4DA9-A8CB-2E311D5979D2}" dt="2024-09-10T20:56:07.872" v="883" actId="21"/>
          <ac:picMkLst>
            <pc:docMk/>
            <pc:sldMk cId="158604603" sldId="482"/>
            <ac:picMk id="3" creationId="{C3295434-7F6C-1301-D6D3-43DF6C921139}"/>
          </ac:picMkLst>
        </pc:picChg>
      </pc:sldChg>
      <pc:sldChg chg="modSp mod modNotesTx">
        <pc:chgData name="Edie Sonn" userId="7c3a77b6-59d3-4a50-b563-61c7e39c8cd0" providerId="ADAL" clId="{B0510C6D-A4B7-4DA9-A8CB-2E311D5979D2}" dt="2024-09-20T04:29:30.866" v="6597" actId="20577"/>
        <pc:sldMkLst>
          <pc:docMk/>
          <pc:sldMk cId="395173034" sldId="483"/>
        </pc:sldMkLst>
        <pc:spChg chg="mod">
          <ac:chgData name="Edie Sonn" userId="7c3a77b6-59d3-4a50-b563-61c7e39c8cd0" providerId="ADAL" clId="{B0510C6D-A4B7-4DA9-A8CB-2E311D5979D2}" dt="2024-09-10T20:57:15.774" v="916" actId="20577"/>
          <ac:spMkLst>
            <pc:docMk/>
            <pc:sldMk cId="395173034" sldId="483"/>
            <ac:spMk id="2" creationId="{6A9E1362-86A4-ED5C-00B2-B80D35F6A9CD}"/>
          </ac:spMkLst>
        </pc:spChg>
        <pc:spChg chg="mod">
          <ac:chgData name="Edie Sonn" userId="7c3a77b6-59d3-4a50-b563-61c7e39c8cd0" providerId="ADAL" clId="{B0510C6D-A4B7-4DA9-A8CB-2E311D5979D2}" dt="2024-09-20T04:20:01.786" v="6542" actId="1076"/>
          <ac:spMkLst>
            <pc:docMk/>
            <pc:sldMk cId="395173034" sldId="483"/>
            <ac:spMk id="4" creationId="{56779BF1-4006-9722-ABFC-65C77B5EAE49}"/>
          </ac:spMkLst>
        </pc:spChg>
        <pc:spChg chg="mod">
          <ac:chgData name="Edie Sonn" userId="7c3a77b6-59d3-4a50-b563-61c7e39c8cd0" providerId="ADAL" clId="{B0510C6D-A4B7-4DA9-A8CB-2E311D5979D2}" dt="2024-09-11T15:52:21.984" v="1514" actId="20577"/>
          <ac:spMkLst>
            <pc:docMk/>
            <pc:sldMk cId="395173034" sldId="483"/>
            <ac:spMk id="6" creationId="{3D0FE40E-A5E3-9850-D5E8-A31640A3C733}"/>
          </ac:spMkLst>
        </pc:spChg>
      </pc:sldChg>
      <pc:sldChg chg="del">
        <pc:chgData name="Edie Sonn" userId="7c3a77b6-59d3-4a50-b563-61c7e39c8cd0" providerId="ADAL" clId="{B0510C6D-A4B7-4DA9-A8CB-2E311D5979D2}" dt="2024-09-11T16:16:13.927" v="1944" actId="47"/>
        <pc:sldMkLst>
          <pc:docMk/>
          <pc:sldMk cId="1131220625" sldId="484"/>
        </pc:sldMkLst>
      </pc:sldChg>
      <pc:sldChg chg="del">
        <pc:chgData name="Edie Sonn" userId="7c3a77b6-59d3-4a50-b563-61c7e39c8cd0" providerId="ADAL" clId="{B0510C6D-A4B7-4DA9-A8CB-2E311D5979D2}" dt="2024-09-11T16:16:13.927" v="1944" actId="47"/>
        <pc:sldMkLst>
          <pc:docMk/>
          <pc:sldMk cId="3507091470" sldId="486"/>
        </pc:sldMkLst>
      </pc:sldChg>
      <pc:sldChg chg="del">
        <pc:chgData name="Edie Sonn" userId="7c3a77b6-59d3-4a50-b563-61c7e39c8cd0" providerId="ADAL" clId="{B0510C6D-A4B7-4DA9-A8CB-2E311D5979D2}" dt="2024-09-11T16:16:13.927" v="1944" actId="47"/>
        <pc:sldMkLst>
          <pc:docMk/>
          <pc:sldMk cId="538361092" sldId="487"/>
        </pc:sldMkLst>
      </pc:sldChg>
      <pc:sldChg chg="addSp delSp modSp mod modNotesTx">
        <pc:chgData name="Edie Sonn" userId="7c3a77b6-59d3-4a50-b563-61c7e39c8cd0" providerId="ADAL" clId="{B0510C6D-A4B7-4DA9-A8CB-2E311D5979D2}" dt="2024-09-24T16:46:38.677" v="6976" actId="20577"/>
        <pc:sldMkLst>
          <pc:docMk/>
          <pc:sldMk cId="2722242767" sldId="488"/>
        </pc:sldMkLst>
        <pc:picChg chg="del">
          <ac:chgData name="Edie Sonn" userId="7c3a77b6-59d3-4a50-b563-61c7e39c8cd0" providerId="ADAL" clId="{B0510C6D-A4B7-4DA9-A8CB-2E311D5979D2}" dt="2024-09-24T16:36:00.834" v="6857" actId="21"/>
          <ac:picMkLst>
            <pc:docMk/>
            <pc:sldMk cId="2722242767" sldId="488"/>
            <ac:picMk id="3" creationId="{1760859F-6B24-46DD-2760-D9EF24329435}"/>
          </ac:picMkLst>
        </pc:picChg>
        <pc:picChg chg="add mod modCrop">
          <ac:chgData name="Edie Sonn" userId="7c3a77b6-59d3-4a50-b563-61c7e39c8cd0" providerId="ADAL" clId="{B0510C6D-A4B7-4DA9-A8CB-2E311D5979D2}" dt="2024-09-24T16:36:51.674" v="6864" actId="1076"/>
          <ac:picMkLst>
            <pc:docMk/>
            <pc:sldMk cId="2722242767" sldId="488"/>
            <ac:picMk id="4" creationId="{78F04C1B-723B-FA66-0A82-39B880BD9156}"/>
          </ac:picMkLst>
        </pc:picChg>
      </pc:sldChg>
      <pc:sldChg chg="add del ord modNotesTx">
        <pc:chgData name="Edie Sonn" userId="7c3a77b6-59d3-4a50-b563-61c7e39c8cd0" providerId="ADAL" clId="{B0510C6D-A4B7-4DA9-A8CB-2E311D5979D2}" dt="2024-09-24T16:46:43.999" v="6981" actId="20577"/>
        <pc:sldMkLst>
          <pc:docMk/>
          <pc:sldMk cId="1981723862" sldId="489"/>
        </pc:sldMkLst>
      </pc:sldChg>
      <pc:sldChg chg="modSp mod modNotesTx">
        <pc:chgData name="Edie Sonn" userId="7c3a77b6-59d3-4a50-b563-61c7e39c8cd0" providerId="ADAL" clId="{B0510C6D-A4B7-4DA9-A8CB-2E311D5979D2}" dt="2024-09-24T16:47:19.872" v="7050" actId="20577"/>
        <pc:sldMkLst>
          <pc:docMk/>
          <pc:sldMk cId="3428250755" sldId="490"/>
        </pc:sldMkLst>
        <pc:spChg chg="mod">
          <ac:chgData name="Edie Sonn" userId="7c3a77b6-59d3-4a50-b563-61c7e39c8cd0" providerId="ADAL" clId="{B0510C6D-A4B7-4DA9-A8CB-2E311D5979D2}" dt="2024-09-20T04:21:56.824" v="6560" actId="6549"/>
          <ac:spMkLst>
            <pc:docMk/>
            <pc:sldMk cId="3428250755" sldId="490"/>
            <ac:spMk id="9" creationId="{43ED86D7-823E-9433-3EA1-D77E74939AC6}"/>
          </ac:spMkLst>
        </pc:spChg>
      </pc:sldChg>
      <pc:sldChg chg="modSp del mod">
        <pc:chgData name="Edie Sonn" userId="7c3a77b6-59d3-4a50-b563-61c7e39c8cd0" providerId="ADAL" clId="{B0510C6D-A4B7-4DA9-A8CB-2E311D5979D2}" dt="2024-09-11T17:30:37.184" v="3496" actId="47"/>
        <pc:sldMkLst>
          <pc:docMk/>
          <pc:sldMk cId="2804770561" sldId="491"/>
        </pc:sldMkLst>
        <pc:spChg chg="mod">
          <ac:chgData name="Edie Sonn" userId="7c3a77b6-59d3-4a50-b563-61c7e39c8cd0" providerId="ADAL" clId="{B0510C6D-A4B7-4DA9-A8CB-2E311D5979D2}" dt="2024-09-11T17:14:29.133" v="2652" actId="20577"/>
          <ac:spMkLst>
            <pc:docMk/>
            <pc:sldMk cId="2804770561" sldId="491"/>
            <ac:spMk id="4" creationId="{00F5E818-780B-4A6C-A100-64B6BA12FC42}"/>
          </ac:spMkLst>
        </pc:spChg>
      </pc:sldChg>
      <pc:sldChg chg="modSp del mod ord">
        <pc:chgData name="Edie Sonn" userId="7c3a77b6-59d3-4a50-b563-61c7e39c8cd0" providerId="ADAL" clId="{B0510C6D-A4B7-4DA9-A8CB-2E311D5979D2}" dt="2024-09-14T22:51:43.630" v="6200" actId="47"/>
        <pc:sldMkLst>
          <pc:docMk/>
          <pc:sldMk cId="2934247316" sldId="492"/>
        </pc:sldMkLst>
        <pc:spChg chg="mod">
          <ac:chgData name="Edie Sonn" userId="7c3a77b6-59d3-4a50-b563-61c7e39c8cd0" providerId="ADAL" clId="{B0510C6D-A4B7-4DA9-A8CB-2E311D5979D2}" dt="2024-09-14T22:24:22.012" v="4479" actId="20577"/>
          <ac:spMkLst>
            <pc:docMk/>
            <pc:sldMk cId="2934247316" sldId="492"/>
            <ac:spMk id="4" creationId="{00F5E818-780B-4A6C-A100-64B6BA12FC42}"/>
          </ac:spMkLst>
        </pc:spChg>
      </pc:sldChg>
      <pc:sldChg chg="modNotesTx">
        <pc:chgData name="Edie Sonn" userId="7c3a77b6-59d3-4a50-b563-61c7e39c8cd0" providerId="ADAL" clId="{B0510C6D-A4B7-4DA9-A8CB-2E311D5979D2}" dt="2024-09-24T16:40:53.612" v="6960" actId="20577"/>
        <pc:sldMkLst>
          <pc:docMk/>
          <pc:sldMk cId="3517614436" sldId="493"/>
        </pc:sldMkLst>
      </pc:sldChg>
      <pc:sldChg chg="modSp mod modNotesTx">
        <pc:chgData name="Edie Sonn" userId="7c3a77b6-59d3-4a50-b563-61c7e39c8cd0" providerId="ADAL" clId="{B0510C6D-A4B7-4DA9-A8CB-2E311D5979D2}" dt="2024-09-24T16:40:35.502" v="6948" actId="6549"/>
        <pc:sldMkLst>
          <pc:docMk/>
          <pc:sldMk cId="4019052068" sldId="494"/>
        </pc:sldMkLst>
        <pc:spChg chg="mod">
          <ac:chgData name="Edie Sonn" userId="7c3a77b6-59d3-4a50-b563-61c7e39c8cd0" providerId="ADAL" clId="{B0510C6D-A4B7-4DA9-A8CB-2E311D5979D2}" dt="2024-09-24T16:40:35.502" v="6948" actId="6549"/>
          <ac:spMkLst>
            <pc:docMk/>
            <pc:sldMk cId="4019052068" sldId="494"/>
            <ac:spMk id="4" creationId="{792E5B33-927F-AA4E-A428-F0B31FC44C60}"/>
          </ac:spMkLst>
        </pc:spChg>
      </pc:sldChg>
      <pc:sldChg chg="addSp delSp modSp add del mod modNotesTx">
        <pc:chgData name="Edie Sonn" userId="7c3a77b6-59d3-4a50-b563-61c7e39c8cd0" providerId="ADAL" clId="{B0510C6D-A4B7-4DA9-A8CB-2E311D5979D2}" dt="2024-09-10T20:22:35.829" v="771" actId="47"/>
        <pc:sldMkLst>
          <pc:docMk/>
          <pc:sldMk cId="729252768" sldId="495"/>
        </pc:sldMkLst>
        <pc:spChg chg="mod">
          <ac:chgData name="Edie Sonn" userId="7c3a77b6-59d3-4a50-b563-61c7e39c8cd0" providerId="ADAL" clId="{B0510C6D-A4B7-4DA9-A8CB-2E311D5979D2}" dt="2024-09-10T20:11:01.527" v="286" actId="20577"/>
          <ac:spMkLst>
            <pc:docMk/>
            <pc:sldMk cId="729252768" sldId="495"/>
            <ac:spMk id="2" creationId="{6A9E1362-86A4-ED5C-00B2-B80D35F6A9CD}"/>
          </ac:spMkLst>
        </pc:spChg>
        <pc:spChg chg="mod">
          <ac:chgData name="Edie Sonn" userId="7c3a77b6-59d3-4a50-b563-61c7e39c8cd0" providerId="ADAL" clId="{B0510C6D-A4B7-4DA9-A8CB-2E311D5979D2}" dt="2024-09-10T20:16:11.122" v="385" actId="20577"/>
          <ac:spMkLst>
            <pc:docMk/>
            <pc:sldMk cId="729252768" sldId="495"/>
            <ac:spMk id="4" creationId="{56779BF1-4006-9722-ABFC-65C77B5EAE49}"/>
          </ac:spMkLst>
        </pc:spChg>
        <pc:spChg chg="mod">
          <ac:chgData name="Edie Sonn" userId="7c3a77b6-59d3-4a50-b563-61c7e39c8cd0" providerId="ADAL" clId="{B0510C6D-A4B7-4DA9-A8CB-2E311D5979D2}" dt="2024-09-10T20:15:01.069" v="326" actId="1076"/>
          <ac:spMkLst>
            <pc:docMk/>
            <pc:sldMk cId="729252768" sldId="495"/>
            <ac:spMk id="5" creationId="{15B05608-9974-4E57-61F9-55AEC8D52304}"/>
          </ac:spMkLst>
        </pc:spChg>
        <pc:spChg chg="del">
          <ac:chgData name="Edie Sonn" userId="7c3a77b6-59d3-4a50-b563-61c7e39c8cd0" providerId="ADAL" clId="{B0510C6D-A4B7-4DA9-A8CB-2E311D5979D2}" dt="2024-09-10T20:14:53.169" v="324" actId="21"/>
          <ac:spMkLst>
            <pc:docMk/>
            <pc:sldMk cId="729252768" sldId="495"/>
            <ac:spMk id="6" creationId="{3D0FE40E-A5E3-9850-D5E8-A31640A3C733}"/>
          </ac:spMkLst>
        </pc:spChg>
        <pc:spChg chg="add del mod">
          <ac:chgData name="Edie Sonn" userId="7c3a77b6-59d3-4a50-b563-61c7e39c8cd0" providerId="ADAL" clId="{B0510C6D-A4B7-4DA9-A8CB-2E311D5979D2}" dt="2024-09-10T20:14:55.824" v="325" actId="21"/>
          <ac:spMkLst>
            <pc:docMk/>
            <pc:sldMk cId="729252768" sldId="495"/>
            <ac:spMk id="7" creationId="{0E0825E5-7D3C-B665-378E-EF153177C25A}"/>
          </ac:spMkLst>
        </pc:spChg>
      </pc:sldChg>
      <pc:sldChg chg="modSp add mod modNotesTx">
        <pc:chgData name="Edie Sonn" userId="7c3a77b6-59d3-4a50-b563-61c7e39c8cd0" providerId="ADAL" clId="{B0510C6D-A4B7-4DA9-A8CB-2E311D5979D2}" dt="2024-09-20T04:29:51.083" v="6650" actId="20577"/>
        <pc:sldMkLst>
          <pc:docMk/>
          <pc:sldMk cId="3024683821" sldId="495"/>
        </pc:sldMkLst>
        <pc:spChg chg="mod">
          <ac:chgData name="Edie Sonn" userId="7c3a77b6-59d3-4a50-b563-61c7e39c8cd0" providerId="ADAL" clId="{B0510C6D-A4B7-4DA9-A8CB-2E311D5979D2}" dt="2024-09-20T04:20:33.671" v="6558" actId="20577"/>
          <ac:spMkLst>
            <pc:docMk/>
            <pc:sldMk cId="3024683821" sldId="495"/>
            <ac:spMk id="4" creationId="{56779BF1-4006-9722-ABFC-65C77B5EAE49}"/>
          </ac:spMkLst>
        </pc:spChg>
        <pc:spChg chg="mod">
          <ac:chgData name="Edie Sonn" userId="7c3a77b6-59d3-4a50-b563-61c7e39c8cd0" providerId="ADAL" clId="{B0510C6D-A4B7-4DA9-A8CB-2E311D5979D2}" dt="2024-09-14T22:21:48.243" v="4305" actId="1076"/>
          <ac:spMkLst>
            <pc:docMk/>
            <pc:sldMk cId="3024683821" sldId="495"/>
            <ac:spMk id="5" creationId="{15B05608-9974-4E57-61F9-55AEC8D52304}"/>
          </ac:spMkLst>
        </pc:spChg>
        <pc:spChg chg="mod">
          <ac:chgData name="Edie Sonn" userId="7c3a77b6-59d3-4a50-b563-61c7e39c8cd0" providerId="ADAL" clId="{B0510C6D-A4B7-4DA9-A8CB-2E311D5979D2}" dt="2024-09-14T22:21:42.782" v="4304" actId="1076"/>
          <ac:spMkLst>
            <pc:docMk/>
            <pc:sldMk cId="3024683821" sldId="495"/>
            <ac:spMk id="6" creationId="{3D0FE40E-A5E3-9850-D5E8-A31640A3C733}"/>
          </ac:spMkLst>
        </pc:spChg>
      </pc:sldChg>
      <pc:sldChg chg="modSp add mod modNotesTx">
        <pc:chgData name="Edie Sonn" userId="7c3a77b6-59d3-4a50-b563-61c7e39c8cd0" providerId="ADAL" clId="{B0510C6D-A4B7-4DA9-A8CB-2E311D5979D2}" dt="2024-09-20T04:30:25.751" v="6709" actId="20577"/>
        <pc:sldMkLst>
          <pc:docMk/>
          <pc:sldMk cId="1143079901" sldId="496"/>
        </pc:sldMkLst>
        <pc:spChg chg="mod">
          <ac:chgData name="Edie Sonn" userId="7c3a77b6-59d3-4a50-b563-61c7e39c8cd0" providerId="ADAL" clId="{B0510C6D-A4B7-4DA9-A8CB-2E311D5979D2}" dt="2024-09-11T16:21:25.713" v="2239" actId="20577"/>
          <ac:spMkLst>
            <pc:docMk/>
            <pc:sldMk cId="1143079901" sldId="496"/>
            <ac:spMk id="4" creationId="{56779BF1-4006-9722-ABFC-65C77B5EAE49}"/>
          </ac:spMkLst>
        </pc:spChg>
        <pc:spChg chg="mod">
          <ac:chgData name="Edie Sonn" userId="7c3a77b6-59d3-4a50-b563-61c7e39c8cd0" providerId="ADAL" clId="{B0510C6D-A4B7-4DA9-A8CB-2E311D5979D2}" dt="2024-09-11T16:20:10.461" v="2065" actId="20577"/>
          <ac:spMkLst>
            <pc:docMk/>
            <pc:sldMk cId="1143079901" sldId="496"/>
            <ac:spMk id="6" creationId="{3D0FE40E-A5E3-9850-D5E8-A31640A3C733}"/>
          </ac:spMkLst>
        </pc:spChg>
      </pc:sldChg>
      <pc:sldChg chg="addSp delSp modSp add mod modNotesTx">
        <pc:chgData name="Edie Sonn" userId="7c3a77b6-59d3-4a50-b563-61c7e39c8cd0" providerId="ADAL" clId="{B0510C6D-A4B7-4DA9-A8CB-2E311D5979D2}" dt="2024-09-24T16:46:47.721" v="6986" actId="20577"/>
        <pc:sldMkLst>
          <pc:docMk/>
          <pc:sldMk cId="888331809" sldId="497"/>
        </pc:sldMkLst>
        <pc:spChg chg="mod">
          <ac:chgData name="Edie Sonn" userId="7c3a77b6-59d3-4a50-b563-61c7e39c8cd0" providerId="ADAL" clId="{B0510C6D-A4B7-4DA9-A8CB-2E311D5979D2}" dt="2024-09-23T20:21:43.179" v="6784" actId="20577"/>
          <ac:spMkLst>
            <pc:docMk/>
            <pc:sldMk cId="888331809" sldId="497"/>
            <ac:spMk id="2" creationId="{6A9E1362-86A4-ED5C-00B2-B80D35F6A9CD}"/>
          </ac:spMkLst>
        </pc:spChg>
        <pc:spChg chg="mod">
          <ac:chgData name="Edie Sonn" userId="7c3a77b6-59d3-4a50-b563-61c7e39c8cd0" providerId="ADAL" clId="{B0510C6D-A4B7-4DA9-A8CB-2E311D5979D2}" dt="2024-09-23T20:21:10.589" v="6782" actId="207"/>
          <ac:spMkLst>
            <pc:docMk/>
            <pc:sldMk cId="888331809" sldId="497"/>
            <ac:spMk id="4" creationId="{56779BF1-4006-9722-ABFC-65C77B5EAE49}"/>
          </ac:spMkLst>
        </pc:spChg>
        <pc:spChg chg="add del">
          <ac:chgData name="Edie Sonn" userId="7c3a77b6-59d3-4a50-b563-61c7e39c8cd0" providerId="ADAL" clId="{B0510C6D-A4B7-4DA9-A8CB-2E311D5979D2}" dt="2024-09-11T16:24:32.769" v="2318" actId="21"/>
          <ac:spMkLst>
            <pc:docMk/>
            <pc:sldMk cId="888331809" sldId="497"/>
            <ac:spMk id="5" creationId="{15B05608-9974-4E57-61F9-55AEC8D52304}"/>
          </ac:spMkLst>
        </pc:spChg>
        <pc:spChg chg="add del">
          <ac:chgData name="Edie Sonn" userId="7c3a77b6-59d3-4a50-b563-61c7e39c8cd0" providerId="ADAL" clId="{B0510C6D-A4B7-4DA9-A8CB-2E311D5979D2}" dt="2024-09-11T16:24:28.490" v="2316" actId="21"/>
          <ac:spMkLst>
            <pc:docMk/>
            <pc:sldMk cId="888331809" sldId="497"/>
            <ac:spMk id="6" creationId="{3D0FE40E-A5E3-9850-D5E8-A31640A3C733}"/>
          </ac:spMkLst>
        </pc:spChg>
        <pc:spChg chg="add del mod">
          <ac:chgData name="Edie Sonn" userId="7c3a77b6-59d3-4a50-b563-61c7e39c8cd0" providerId="ADAL" clId="{B0510C6D-A4B7-4DA9-A8CB-2E311D5979D2}" dt="2024-09-11T16:24:12.312" v="2315" actId="21"/>
          <ac:spMkLst>
            <pc:docMk/>
            <pc:sldMk cId="888331809" sldId="497"/>
            <ac:spMk id="7" creationId="{356F1A51-3338-0840-A2A6-CEE249D0FE06}"/>
          </ac:spMkLst>
        </pc:spChg>
        <pc:spChg chg="add del mod">
          <ac:chgData name="Edie Sonn" userId="7c3a77b6-59d3-4a50-b563-61c7e39c8cd0" providerId="ADAL" clId="{B0510C6D-A4B7-4DA9-A8CB-2E311D5979D2}" dt="2024-09-11T16:24:30.823" v="2317" actId="21"/>
          <ac:spMkLst>
            <pc:docMk/>
            <pc:sldMk cId="888331809" sldId="497"/>
            <ac:spMk id="9" creationId="{3AB63BAA-66C8-7B10-66FD-6402092E80F5}"/>
          </ac:spMkLst>
        </pc:spChg>
        <pc:spChg chg="add mod">
          <ac:chgData name="Edie Sonn" userId="7c3a77b6-59d3-4a50-b563-61c7e39c8cd0" providerId="ADAL" clId="{B0510C6D-A4B7-4DA9-A8CB-2E311D5979D2}" dt="2024-09-11T17:03:49.567" v="2422" actId="20577"/>
          <ac:spMkLst>
            <pc:docMk/>
            <pc:sldMk cId="888331809" sldId="497"/>
            <ac:spMk id="10" creationId="{7828EC59-E62D-2EA8-76DB-4F687F6506C5}"/>
          </ac:spMkLst>
        </pc:spChg>
        <pc:spChg chg="add mod">
          <ac:chgData name="Edie Sonn" userId="7c3a77b6-59d3-4a50-b563-61c7e39c8cd0" providerId="ADAL" clId="{B0510C6D-A4B7-4DA9-A8CB-2E311D5979D2}" dt="2024-09-11T17:03:21.932" v="2390"/>
          <ac:spMkLst>
            <pc:docMk/>
            <pc:sldMk cId="888331809" sldId="497"/>
            <ac:spMk id="11" creationId="{68FE0C2E-909A-733B-68D1-26CA0EA9B07D}"/>
          </ac:spMkLst>
        </pc:spChg>
        <pc:picChg chg="add mod">
          <ac:chgData name="Edie Sonn" userId="7c3a77b6-59d3-4a50-b563-61c7e39c8cd0" providerId="ADAL" clId="{B0510C6D-A4B7-4DA9-A8CB-2E311D5979D2}" dt="2024-09-11T16:27:12.921" v="2324" actId="14100"/>
          <ac:picMkLst>
            <pc:docMk/>
            <pc:sldMk cId="888331809" sldId="497"/>
            <ac:picMk id="1026" creationId="{7708210C-91D6-B055-A730-5D9CBE5C0703}"/>
          </ac:picMkLst>
        </pc:picChg>
      </pc:sldChg>
      <pc:sldChg chg="modSp add mod ord modCm modNotesTx">
        <pc:chgData name="Edie Sonn" userId="7c3a77b6-59d3-4a50-b563-61c7e39c8cd0" providerId="ADAL" clId="{B0510C6D-A4B7-4DA9-A8CB-2E311D5979D2}" dt="2024-09-24T16:48:13.486" v="7154" actId="20577"/>
        <pc:sldMkLst>
          <pc:docMk/>
          <pc:sldMk cId="1852517857" sldId="498"/>
        </pc:sldMkLst>
        <pc:spChg chg="mod">
          <ac:chgData name="Edie Sonn" userId="7c3a77b6-59d3-4a50-b563-61c7e39c8cd0" providerId="ADAL" clId="{B0510C6D-A4B7-4DA9-A8CB-2E311D5979D2}" dt="2024-09-11T17:13:57.483" v="2629"/>
          <ac:spMkLst>
            <pc:docMk/>
            <pc:sldMk cId="1852517857" sldId="498"/>
            <ac:spMk id="2" creationId="{6A9E1362-86A4-ED5C-00B2-B80D35F6A9CD}"/>
          </ac:spMkLst>
        </pc:spChg>
        <pc:spChg chg="mod">
          <ac:chgData name="Edie Sonn" userId="7c3a77b6-59d3-4a50-b563-61c7e39c8cd0" providerId="ADAL" clId="{B0510C6D-A4B7-4DA9-A8CB-2E311D5979D2}" dt="2024-09-14T22:49:52.048" v="6182" actId="255"/>
          <ac:spMkLst>
            <pc:docMk/>
            <pc:sldMk cId="1852517857" sldId="498"/>
            <ac:spMk id="4" creationId="{56779BF1-4006-9722-ABFC-65C77B5EAE49}"/>
          </ac:spMkLst>
        </pc:spChg>
        <pc:spChg chg="mod">
          <ac:chgData name="Edie Sonn" userId="7c3a77b6-59d3-4a50-b563-61c7e39c8cd0" providerId="ADAL" clId="{B0510C6D-A4B7-4DA9-A8CB-2E311D5979D2}" dt="2024-09-14T22:27:57.419" v="4661" actId="1076"/>
          <ac:spMkLst>
            <pc:docMk/>
            <pc:sldMk cId="1852517857" sldId="498"/>
            <ac:spMk id="5" creationId="{15B05608-9974-4E57-61F9-55AEC8D52304}"/>
          </ac:spMkLst>
        </pc:spChg>
        <pc:spChg chg="mod">
          <ac:chgData name="Edie Sonn" userId="7c3a77b6-59d3-4a50-b563-61c7e39c8cd0" providerId="ADAL" clId="{B0510C6D-A4B7-4DA9-A8CB-2E311D5979D2}" dt="2024-09-14T22:27:54.386" v="4660" actId="1076"/>
          <ac:spMkLst>
            <pc:docMk/>
            <pc:sldMk cId="1852517857" sldId="498"/>
            <ac:spMk id="6" creationId="{3D0FE40E-A5E3-9850-D5E8-A31640A3C733}"/>
          </ac:spMkLst>
        </pc:spChg>
        <pc:extLst>
          <p:ext xmlns:p="http://schemas.openxmlformats.org/presentationml/2006/main" uri="{D6D511B9-2390-475A-947B-AFAB55BFBCF1}">
            <pc226:cmChg xmlns:pc226="http://schemas.microsoft.com/office/powerpoint/2022/06/main/command" chg="mod">
              <pc226:chgData name="Edie Sonn" userId="7c3a77b6-59d3-4a50-b563-61c7e39c8cd0" providerId="ADAL" clId="{B0510C6D-A4B7-4DA9-A8CB-2E311D5979D2}" dt="2024-09-14T22:26:02.258" v="4507" actId="20577"/>
              <pc2:cmMkLst xmlns:pc2="http://schemas.microsoft.com/office/powerpoint/2019/9/main/command">
                <pc:docMk/>
                <pc:sldMk cId="1852517857" sldId="498"/>
                <pc2:cmMk id="{6A098036-C697-4B7F-9C87-0CDBF1726767}"/>
              </pc2:cmMkLst>
            </pc226:cmChg>
            <pc226:cmChg xmlns:pc226="http://schemas.microsoft.com/office/powerpoint/2022/06/main/command" chg="mod">
              <pc226:chgData name="Edie Sonn" userId="7c3a77b6-59d3-4a50-b563-61c7e39c8cd0" providerId="ADAL" clId="{B0510C6D-A4B7-4DA9-A8CB-2E311D5979D2}" dt="2024-09-14T22:26:02.258" v="4507" actId="20577"/>
              <pc2:cmMkLst xmlns:pc2="http://schemas.microsoft.com/office/powerpoint/2019/9/main/command">
                <pc:docMk/>
                <pc:sldMk cId="1852517857" sldId="498"/>
                <pc2:cmMk id="{6F6D85BD-F9BF-42D7-B2DA-865F4355442D}"/>
              </pc2:cmMkLst>
            </pc226:cmChg>
          </p:ext>
        </pc:extLst>
      </pc:sldChg>
      <pc:sldChg chg="delSp modSp add mod ord modNotesTx">
        <pc:chgData name="Edie Sonn" userId="7c3a77b6-59d3-4a50-b563-61c7e39c8cd0" providerId="ADAL" clId="{B0510C6D-A4B7-4DA9-A8CB-2E311D5979D2}" dt="2024-09-24T16:47:30.224" v="7066" actId="20577"/>
        <pc:sldMkLst>
          <pc:docMk/>
          <pc:sldMk cId="1387244940" sldId="499"/>
        </pc:sldMkLst>
        <pc:spChg chg="mod">
          <ac:chgData name="Edie Sonn" userId="7c3a77b6-59d3-4a50-b563-61c7e39c8cd0" providerId="ADAL" clId="{B0510C6D-A4B7-4DA9-A8CB-2E311D5979D2}" dt="2024-09-14T22:48:35.842" v="6117" actId="20577"/>
          <ac:spMkLst>
            <pc:docMk/>
            <pc:sldMk cId="1387244940" sldId="499"/>
            <ac:spMk id="2" creationId="{6A9E1362-86A4-ED5C-00B2-B80D35F6A9CD}"/>
          </ac:spMkLst>
        </pc:spChg>
        <pc:spChg chg="mod">
          <ac:chgData name="Edie Sonn" userId="7c3a77b6-59d3-4a50-b563-61c7e39c8cd0" providerId="ADAL" clId="{B0510C6D-A4B7-4DA9-A8CB-2E311D5979D2}" dt="2024-09-20T04:22:16.740" v="6563" actId="1076"/>
          <ac:spMkLst>
            <pc:docMk/>
            <pc:sldMk cId="1387244940" sldId="499"/>
            <ac:spMk id="4" creationId="{56779BF1-4006-9722-ABFC-65C77B5EAE49}"/>
          </ac:spMkLst>
        </pc:spChg>
        <pc:spChg chg="mod">
          <ac:chgData name="Edie Sonn" userId="7c3a77b6-59d3-4a50-b563-61c7e39c8cd0" providerId="ADAL" clId="{B0510C6D-A4B7-4DA9-A8CB-2E311D5979D2}" dt="2024-09-20T04:22:13.826" v="6562" actId="1076"/>
          <ac:spMkLst>
            <pc:docMk/>
            <pc:sldMk cId="1387244940" sldId="499"/>
            <ac:spMk id="5" creationId="{15B05608-9974-4E57-61F9-55AEC8D52304}"/>
          </ac:spMkLst>
        </pc:spChg>
        <pc:spChg chg="del mod">
          <ac:chgData name="Edie Sonn" userId="7c3a77b6-59d3-4a50-b563-61c7e39c8cd0" providerId="ADAL" clId="{B0510C6D-A4B7-4DA9-A8CB-2E311D5979D2}" dt="2024-09-20T04:22:08.045" v="6561" actId="21"/>
          <ac:spMkLst>
            <pc:docMk/>
            <pc:sldMk cId="1387244940" sldId="499"/>
            <ac:spMk id="6" creationId="{3D0FE40E-A5E3-9850-D5E8-A31640A3C733}"/>
          </ac:spMkLst>
        </pc:spChg>
      </pc:sldChg>
      <pc:sldChg chg="modSp add mod modCm modNotesTx">
        <pc:chgData name="Edie Sonn" userId="7c3a77b6-59d3-4a50-b563-61c7e39c8cd0" providerId="ADAL" clId="{B0510C6D-A4B7-4DA9-A8CB-2E311D5979D2}" dt="2024-09-24T16:48:46.655" v="7211" actId="20577"/>
        <pc:sldMkLst>
          <pc:docMk/>
          <pc:sldMk cId="2699774883" sldId="500"/>
        </pc:sldMkLst>
        <pc:spChg chg="mod">
          <ac:chgData name="Edie Sonn" userId="7c3a77b6-59d3-4a50-b563-61c7e39c8cd0" providerId="ADAL" clId="{B0510C6D-A4B7-4DA9-A8CB-2E311D5979D2}" dt="2024-09-18T22:59:33.776" v="6504" actId="1076"/>
          <ac:spMkLst>
            <pc:docMk/>
            <pc:sldMk cId="2699774883" sldId="500"/>
            <ac:spMk id="4" creationId="{56779BF1-4006-9722-ABFC-65C77B5EAE49}"/>
          </ac:spMkLst>
        </pc:spChg>
        <pc:extLst>
          <p:ext xmlns:p="http://schemas.openxmlformats.org/presentationml/2006/main" uri="{D6D511B9-2390-475A-947B-AFAB55BFBCF1}">
            <pc226:cmChg xmlns:pc226="http://schemas.microsoft.com/office/powerpoint/2022/06/main/command" chg="mod">
              <pc226:chgData name="Edie Sonn" userId="7c3a77b6-59d3-4a50-b563-61c7e39c8cd0" providerId="ADAL" clId="{B0510C6D-A4B7-4DA9-A8CB-2E311D5979D2}" dt="2024-09-18T22:59:12.746" v="6502" actId="20577"/>
              <pc2:cmMkLst xmlns:pc2="http://schemas.microsoft.com/office/powerpoint/2019/9/main/command">
                <pc:docMk/>
                <pc:sldMk cId="2699774883" sldId="500"/>
                <pc2:cmMk id="{E9EBAAF3-D86B-4E24-B5C2-77D4CF7DFD7F}"/>
              </pc2:cmMkLst>
            </pc226:cmChg>
          </p:ext>
        </pc:extLst>
      </pc:sldChg>
      <pc:sldChg chg="add modNotesTx">
        <pc:chgData name="Edie Sonn" userId="7c3a77b6-59d3-4a50-b563-61c7e39c8cd0" providerId="ADAL" clId="{B0510C6D-A4B7-4DA9-A8CB-2E311D5979D2}" dt="2024-09-20T04:18:25.325" v="6510" actId="20577"/>
        <pc:sldMkLst>
          <pc:docMk/>
          <pc:sldMk cId="540581578" sldId="501"/>
        </pc:sldMkLst>
      </pc:sldChg>
      <pc:sldChg chg="add del">
        <pc:chgData name="Edie Sonn" userId="7c3a77b6-59d3-4a50-b563-61c7e39c8cd0" providerId="ADAL" clId="{B0510C6D-A4B7-4DA9-A8CB-2E311D5979D2}" dt="2024-09-14T22:51:28.900" v="6198"/>
        <pc:sldMkLst>
          <pc:docMk/>
          <pc:sldMk cId="2293207441" sldId="501"/>
        </pc:sldMkLst>
      </pc:sldChg>
      <pc:sldChg chg="modSp add mod modNotesTx">
        <pc:chgData name="Edie Sonn" userId="7c3a77b6-59d3-4a50-b563-61c7e39c8cd0" providerId="ADAL" clId="{B0510C6D-A4B7-4DA9-A8CB-2E311D5979D2}" dt="2024-09-20T04:32:34.871" v="6778" actId="20577"/>
        <pc:sldMkLst>
          <pc:docMk/>
          <pc:sldMk cId="167646543" sldId="502"/>
        </pc:sldMkLst>
        <pc:spChg chg="mod">
          <ac:chgData name="Edie Sonn" userId="7c3a77b6-59d3-4a50-b563-61c7e39c8cd0" providerId="ADAL" clId="{B0510C6D-A4B7-4DA9-A8CB-2E311D5979D2}" dt="2024-09-14T22:53:57.681" v="6377" actId="122"/>
          <ac:spMkLst>
            <pc:docMk/>
            <pc:sldMk cId="167646543" sldId="502"/>
            <ac:spMk id="2" creationId="{79ABDCCD-D33F-4858-BAE9-A397929A7675}"/>
          </ac:spMkLst>
        </pc:spChg>
        <pc:spChg chg="mod">
          <ac:chgData name="Edie Sonn" userId="7c3a77b6-59d3-4a50-b563-61c7e39c8cd0" providerId="ADAL" clId="{B0510C6D-A4B7-4DA9-A8CB-2E311D5979D2}" dt="2024-09-14T22:54:17.168" v="6386" actId="20577"/>
          <ac:spMkLst>
            <pc:docMk/>
            <pc:sldMk cId="167646543" sldId="502"/>
            <ac:spMk id="4" creationId="{00F5E818-780B-4A6C-A100-64B6BA12FC42}"/>
          </ac:spMkLst>
        </pc:spChg>
      </pc:sldChg>
      <pc:sldChg chg="modSp add del mod">
        <pc:chgData name="Edie Sonn" userId="7c3a77b6-59d3-4a50-b563-61c7e39c8cd0" providerId="ADAL" clId="{B0510C6D-A4B7-4DA9-A8CB-2E311D5979D2}" dt="2024-09-14T22:52:11.262" v="6206" actId="47"/>
        <pc:sldMkLst>
          <pc:docMk/>
          <pc:sldMk cId="388303849" sldId="502"/>
        </pc:sldMkLst>
        <pc:spChg chg="mod">
          <ac:chgData name="Edie Sonn" userId="7c3a77b6-59d3-4a50-b563-61c7e39c8cd0" providerId="ADAL" clId="{B0510C6D-A4B7-4DA9-A8CB-2E311D5979D2}" dt="2024-09-14T22:52:06.629" v="6205" actId="20577"/>
          <ac:spMkLst>
            <pc:docMk/>
            <pc:sldMk cId="388303849" sldId="502"/>
            <ac:spMk id="9" creationId="{43ED86D7-823E-9433-3EA1-D77E74939AC6}"/>
          </ac:spMkLst>
        </pc:spChg>
      </pc:sldChg>
      <pc:sldChg chg="addSp delSp modSp add mod modNotesTx">
        <pc:chgData name="Edie Sonn" userId="7c3a77b6-59d3-4a50-b563-61c7e39c8cd0" providerId="ADAL" clId="{B0510C6D-A4B7-4DA9-A8CB-2E311D5979D2}" dt="2024-09-24T16:41:05.112" v="6965" actId="20577"/>
        <pc:sldMkLst>
          <pc:docMk/>
          <pc:sldMk cId="3607085224" sldId="503"/>
        </pc:sldMkLst>
        <pc:picChg chg="del">
          <ac:chgData name="Edie Sonn" userId="7c3a77b6-59d3-4a50-b563-61c7e39c8cd0" providerId="ADAL" clId="{B0510C6D-A4B7-4DA9-A8CB-2E311D5979D2}" dt="2024-09-24T16:30:26.291" v="6839" actId="21"/>
          <ac:picMkLst>
            <pc:docMk/>
            <pc:sldMk cId="3607085224" sldId="503"/>
            <ac:picMk id="3" creationId="{4D7F6AE3-28EB-CEB4-0217-7C6D0771E12B}"/>
          </ac:picMkLst>
        </pc:picChg>
        <pc:picChg chg="add del mod">
          <ac:chgData name="Edie Sonn" userId="7c3a77b6-59d3-4a50-b563-61c7e39c8cd0" providerId="ADAL" clId="{B0510C6D-A4B7-4DA9-A8CB-2E311D5979D2}" dt="2024-09-24T16:30:57.850" v="6849" actId="478"/>
          <ac:picMkLst>
            <pc:docMk/>
            <pc:sldMk cId="3607085224" sldId="503"/>
            <ac:picMk id="4" creationId="{2AEDB31A-EADC-C4DF-28A1-0F209B6139D5}"/>
          </ac:picMkLst>
        </pc:picChg>
        <pc:picChg chg="add mod">
          <ac:chgData name="Edie Sonn" userId="7c3a77b6-59d3-4a50-b563-61c7e39c8cd0" providerId="ADAL" clId="{B0510C6D-A4B7-4DA9-A8CB-2E311D5979D2}" dt="2024-09-24T16:32:12.273" v="6856" actId="14100"/>
          <ac:picMkLst>
            <pc:docMk/>
            <pc:sldMk cId="3607085224" sldId="503"/>
            <ac:picMk id="6" creationId="{4624D8FD-FF38-4755-E014-4E501EC218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4601C-EE48-4E9C-A626-0A480C6C98A9}"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9A4C8-C04B-4A0A-9F14-0D0687CF4A2D}" type="slidenum">
              <a:rPr lang="en-US" smtClean="0"/>
              <a:t>‹#›</a:t>
            </a:fld>
            <a:endParaRPr lang="en-US"/>
          </a:p>
        </p:txBody>
      </p:sp>
    </p:spTree>
    <p:extLst>
      <p:ext uri="{BB962C8B-B14F-4D97-AF65-F5344CB8AC3E}">
        <p14:creationId xmlns:p14="http://schemas.microsoft.com/office/powerpoint/2010/main" val="189935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EDS: kick off, explain different title and broader focus</a:t>
            </a:r>
          </a:p>
        </p:txBody>
      </p:sp>
      <p:sp>
        <p:nvSpPr>
          <p:cNvPr id="4" name="Slide Number Placeholder 3"/>
          <p:cNvSpPr>
            <a:spLocks noGrp="1"/>
          </p:cNvSpPr>
          <p:nvPr>
            <p:ph type="sldNum" sz="quarter" idx="5"/>
          </p:nvPr>
        </p:nvSpPr>
        <p:spPr/>
        <p:txBody>
          <a:bodyPr/>
          <a:lstStyle/>
          <a:p>
            <a:fld id="{7249A4C8-C04B-4A0A-9F14-0D0687CF4A2D}" type="slidenum">
              <a:rPr lang="en-US" smtClean="0"/>
              <a:t>1</a:t>
            </a:fld>
            <a:endParaRPr lang="en-US"/>
          </a:p>
        </p:txBody>
      </p:sp>
    </p:spTree>
    <p:extLst>
      <p:ext uri="{BB962C8B-B14F-4D97-AF65-F5344CB8AC3E}">
        <p14:creationId xmlns:p14="http://schemas.microsoft.com/office/powerpoint/2010/main" val="111873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Edie take unwind – Frank take rest – Karen chime in</a:t>
            </a:r>
          </a:p>
        </p:txBody>
      </p:sp>
      <p:sp>
        <p:nvSpPr>
          <p:cNvPr id="4" name="Slide Number Placeholder 3"/>
          <p:cNvSpPr>
            <a:spLocks noGrp="1"/>
          </p:cNvSpPr>
          <p:nvPr>
            <p:ph type="sldNum" sz="quarter" idx="5"/>
          </p:nvPr>
        </p:nvSpPr>
        <p:spPr/>
        <p:txBody>
          <a:bodyPr/>
          <a:lstStyle/>
          <a:p>
            <a:fld id="{A404E143-B6E2-4E31-A685-94E43FB322EA}" type="slidenum">
              <a:rPr lang="en-US" smtClean="0"/>
              <a:t>10</a:t>
            </a:fld>
            <a:endParaRPr lang="en-US"/>
          </a:p>
        </p:txBody>
      </p:sp>
    </p:spTree>
    <p:extLst>
      <p:ext uri="{BB962C8B-B14F-4D97-AF65-F5344CB8AC3E}">
        <p14:creationId xmlns:p14="http://schemas.microsoft.com/office/powerpoint/2010/main" val="38924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Frank take first two</a:t>
            </a:r>
          </a:p>
          <a:p>
            <a:r>
              <a:rPr lang="en-US"/>
              <a:t>Edie take rest</a:t>
            </a:r>
          </a:p>
          <a:p>
            <a:r>
              <a:rPr lang="en-US"/>
              <a:t>Karen chime in</a:t>
            </a:r>
          </a:p>
        </p:txBody>
      </p:sp>
      <p:sp>
        <p:nvSpPr>
          <p:cNvPr id="4" name="Slide Number Placeholder 3"/>
          <p:cNvSpPr>
            <a:spLocks noGrp="1"/>
          </p:cNvSpPr>
          <p:nvPr>
            <p:ph type="sldNum" sz="quarter" idx="5"/>
          </p:nvPr>
        </p:nvSpPr>
        <p:spPr/>
        <p:txBody>
          <a:bodyPr/>
          <a:lstStyle/>
          <a:p>
            <a:fld id="{A404E143-B6E2-4E31-A685-94E43FB322EA}" type="slidenum">
              <a:rPr lang="en-US" smtClean="0"/>
              <a:t>11</a:t>
            </a:fld>
            <a:endParaRPr lang="en-US"/>
          </a:p>
        </p:txBody>
      </p:sp>
    </p:spTree>
    <p:extLst>
      <p:ext uri="{BB962C8B-B14F-4D97-AF65-F5344CB8AC3E}">
        <p14:creationId xmlns:p14="http://schemas.microsoft.com/office/powerpoint/2010/main" val="6028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a:t>
            </a:r>
          </a:p>
        </p:txBody>
      </p:sp>
      <p:sp>
        <p:nvSpPr>
          <p:cNvPr id="4" name="Slide Number Placeholder 3"/>
          <p:cNvSpPr>
            <a:spLocks noGrp="1"/>
          </p:cNvSpPr>
          <p:nvPr>
            <p:ph type="sldNum" sz="quarter" idx="5"/>
          </p:nvPr>
        </p:nvSpPr>
        <p:spPr/>
        <p:txBody>
          <a:bodyPr/>
          <a:lstStyle/>
          <a:p>
            <a:fld id="{A404E143-B6E2-4E31-A685-94E43FB322EA}" type="slidenum">
              <a:rPr lang="en-US" smtClean="0"/>
              <a:t>12</a:t>
            </a:fld>
            <a:endParaRPr lang="en-US"/>
          </a:p>
        </p:txBody>
      </p:sp>
    </p:spTree>
    <p:extLst>
      <p:ext uri="{BB962C8B-B14F-4D97-AF65-F5344CB8AC3E}">
        <p14:creationId xmlns:p14="http://schemas.microsoft.com/office/powerpoint/2010/main" val="98681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404E143-B6E2-4E31-A685-94E43FB322EA}" type="slidenum">
              <a:rPr lang="en-US" smtClean="0"/>
              <a:t>13</a:t>
            </a:fld>
            <a:endParaRPr lang="en-US"/>
          </a:p>
        </p:txBody>
      </p:sp>
    </p:spTree>
    <p:extLst>
      <p:ext uri="{BB962C8B-B14F-4D97-AF65-F5344CB8AC3E}">
        <p14:creationId xmlns:p14="http://schemas.microsoft.com/office/powerpoint/2010/main" val="52267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404E143-B6E2-4E31-A685-94E43FB322EA}" type="slidenum">
              <a:rPr lang="en-US" smtClean="0"/>
              <a:t>14</a:t>
            </a:fld>
            <a:endParaRPr lang="en-US"/>
          </a:p>
        </p:txBody>
      </p:sp>
    </p:spTree>
    <p:extLst>
      <p:ext uri="{BB962C8B-B14F-4D97-AF65-F5344CB8AC3E}">
        <p14:creationId xmlns:p14="http://schemas.microsoft.com/office/powerpoint/2010/main" val="39433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 intro Karen to lead off on the “politics” discussion</a:t>
            </a:r>
          </a:p>
        </p:txBody>
      </p:sp>
      <p:sp>
        <p:nvSpPr>
          <p:cNvPr id="4" name="Slide Number Placeholder 3"/>
          <p:cNvSpPr>
            <a:spLocks noGrp="1"/>
          </p:cNvSpPr>
          <p:nvPr>
            <p:ph type="sldNum" sz="quarter" idx="5"/>
          </p:nvPr>
        </p:nvSpPr>
        <p:spPr/>
        <p:txBody>
          <a:bodyPr/>
          <a:lstStyle/>
          <a:p>
            <a:fld id="{A404E143-B6E2-4E31-A685-94E43FB322EA}" type="slidenum">
              <a:rPr lang="en-US" smtClean="0"/>
              <a:t>15</a:t>
            </a:fld>
            <a:endParaRPr lang="en-US"/>
          </a:p>
        </p:txBody>
      </p:sp>
    </p:spTree>
    <p:extLst>
      <p:ext uri="{BB962C8B-B14F-4D97-AF65-F5344CB8AC3E}">
        <p14:creationId xmlns:p14="http://schemas.microsoft.com/office/powerpoint/2010/main" val="611524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800" b="1" i="0" u="none" strike="noStrike" baseline="0">
                <a:solidFill>
                  <a:srgbClr val="000000"/>
                </a:solidFill>
                <a:latin typeface="Calibri" panose="020F0502020204030204" pitchFamily="34" charset="0"/>
                <a:cs typeface="Calibri"/>
              </a:rPr>
              <a:t>Karen</a:t>
            </a:r>
          </a:p>
        </p:txBody>
      </p:sp>
      <p:sp>
        <p:nvSpPr>
          <p:cNvPr id="4" name="Slide Number Placeholder 3"/>
          <p:cNvSpPr>
            <a:spLocks noGrp="1"/>
          </p:cNvSpPr>
          <p:nvPr>
            <p:ph type="sldNum" sz="quarter" idx="5"/>
          </p:nvPr>
        </p:nvSpPr>
        <p:spPr/>
        <p:txBody>
          <a:bodyPr/>
          <a:lstStyle/>
          <a:p>
            <a:fld id="{7249A4C8-C04B-4A0A-9F14-0D0687CF4A2D}" type="slidenum">
              <a:rPr lang="en-US" smtClean="0"/>
              <a:t>16</a:t>
            </a:fld>
            <a:endParaRPr lang="en-US"/>
          </a:p>
        </p:txBody>
      </p:sp>
    </p:spTree>
    <p:extLst>
      <p:ext uri="{BB962C8B-B14F-4D97-AF65-F5344CB8AC3E}">
        <p14:creationId xmlns:p14="http://schemas.microsoft.com/office/powerpoint/2010/main" val="357551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 Medical necessity determinations</a:t>
            </a:r>
          </a:p>
          <a:p>
            <a:r>
              <a:rPr lang="en-US" dirty="0"/>
              <a:t>Frank: BHDCJS</a:t>
            </a:r>
          </a:p>
          <a:p>
            <a:r>
              <a:rPr lang="en-US" dirty="0"/>
              <a:t>Edie: hospital provider fee</a:t>
            </a:r>
          </a:p>
          <a:p>
            <a:r>
              <a:rPr lang="en-US" dirty="0"/>
              <a:t>Karen: chime in</a:t>
            </a:r>
          </a:p>
        </p:txBody>
      </p:sp>
      <p:sp>
        <p:nvSpPr>
          <p:cNvPr id="4" name="Slide Number Placeholder 3"/>
          <p:cNvSpPr>
            <a:spLocks noGrp="1"/>
          </p:cNvSpPr>
          <p:nvPr>
            <p:ph type="sldNum" sz="quarter" idx="5"/>
          </p:nvPr>
        </p:nvSpPr>
        <p:spPr/>
        <p:txBody>
          <a:bodyPr/>
          <a:lstStyle/>
          <a:p>
            <a:fld id="{A404E143-B6E2-4E31-A685-94E43FB322EA}" type="slidenum">
              <a:rPr lang="en-US" smtClean="0"/>
              <a:t>17</a:t>
            </a:fld>
            <a:endParaRPr lang="en-US"/>
          </a:p>
        </p:txBody>
      </p:sp>
    </p:spTree>
    <p:extLst>
      <p:ext uri="{BB962C8B-B14F-4D97-AF65-F5344CB8AC3E}">
        <p14:creationId xmlns:p14="http://schemas.microsoft.com/office/powerpoint/2010/main" val="373521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Edie lead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slide and the next one explain the two foundational pillars of our policy strategy for the foreseeable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Everything we will work on proactively will be grounded in ensuring that individuals who need access to core safety net services will have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Frank: Increase community supports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Edie: regulatory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Frank: parity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Mend the safety net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(explain what we mean by/are working on re: “community supports for emergency and involuntary </a:t>
            </a:r>
            <a:r>
              <a:rPr lang="en-US" sz="1200" dirty="0" err="1">
                <a:latin typeface="Arial" panose="020B0604020202020204" pitchFamily="34" charset="0"/>
                <a:cs typeface="Arial" panose="020B0604020202020204" pitchFamily="34" charset="0"/>
              </a:rPr>
              <a:t>tx</a:t>
            </a:r>
            <a:r>
              <a:rPr lang="en-US"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Parity – while there is a specific statutory meaning about equivalence between physical health and behavioral health coverage, that’s not the equivalence that matters to safety net providers and the people they serve. Rather, it’s equivalence between Medicaid and commercial coverage. (explain differences between covered services and providers – note this is a long-term play that begins with building a data-driven case – call on providers in the room to send info about denied claims through DOI provider complaint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04E143-B6E2-4E31-A685-94E43FB322EA}" type="slidenum">
              <a:rPr lang="en-US" smtClean="0"/>
              <a:t>18</a:t>
            </a:fld>
            <a:endParaRPr lang="en-US"/>
          </a:p>
        </p:txBody>
      </p:sp>
    </p:spTree>
    <p:extLst>
      <p:ext uri="{BB962C8B-B14F-4D97-AF65-F5344CB8AC3E}">
        <p14:creationId xmlns:p14="http://schemas.microsoft.com/office/powerpoint/2010/main" val="333614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Frank: intro,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set </a:t>
            </a:r>
            <a:r>
              <a:rPr lang="en-US" sz="1200">
                <a:latin typeface="Arial" panose="020B0604020202020204" pitchFamily="34" charset="0"/>
                <a:cs typeface="Arial" panose="020B0604020202020204" pitchFamily="34" charset="0"/>
              </a:rPr>
              <a:t>of bullets</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Edie: CCBHC</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Majority of our members’ funding comes from the state – so it’s essential that we advocate for state funding that enables our members to fulfill their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But how do we do this in the face of the budget realities discussed earlier?</a:t>
            </a:r>
          </a:p>
          <a:p>
            <a:endParaRPr lang="en-US" dirty="0"/>
          </a:p>
        </p:txBody>
      </p:sp>
      <p:sp>
        <p:nvSpPr>
          <p:cNvPr id="4" name="Slide Number Placeholder 3"/>
          <p:cNvSpPr>
            <a:spLocks noGrp="1"/>
          </p:cNvSpPr>
          <p:nvPr>
            <p:ph type="sldNum" sz="quarter" idx="5"/>
          </p:nvPr>
        </p:nvSpPr>
        <p:spPr/>
        <p:txBody>
          <a:bodyPr/>
          <a:lstStyle/>
          <a:p>
            <a:fld id="{A404E143-B6E2-4E31-A685-94E43FB322EA}" type="slidenum">
              <a:rPr lang="en-US" smtClean="0"/>
              <a:t>19</a:t>
            </a:fld>
            <a:endParaRPr lang="en-US"/>
          </a:p>
        </p:txBody>
      </p:sp>
    </p:spTree>
    <p:extLst>
      <p:ext uri="{BB962C8B-B14F-4D97-AF65-F5344CB8AC3E}">
        <p14:creationId xmlns:p14="http://schemas.microsoft.com/office/powerpoint/2010/main" val="85911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Edie</a:t>
            </a:r>
          </a:p>
        </p:txBody>
      </p:sp>
      <p:sp>
        <p:nvSpPr>
          <p:cNvPr id="4" name="Slide Number Placeholder 3"/>
          <p:cNvSpPr>
            <a:spLocks noGrp="1"/>
          </p:cNvSpPr>
          <p:nvPr>
            <p:ph type="sldNum" sz="quarter" idx="5"/>
          </p:nvPr>
        </p:nvSpPr>
        <p:spPr/>
        <p:txBody>
          <a:bodyPr/>
          <a:lstStyle/>
          <a:p>
            <a:fld id="{7249A4C8-C04B-4A0A-9F14-0D0687CF4A2D}" type="slidenum">
              <a:rPr lang="en-US" smtClean="0"/>
              <a:t>2</a:t>
            </a:fld>
            <a:endParaRPr lang="en-US"/>
          </a:p>
        </p:txBody>
      </p:sp>
    </p:spTree>
    <p:extLst>
      <p:ext uri="{BB962C8B-B14F-4D97-AF65-F5344CB8AC3E}">
        <p14:creationId xmlns:p14="http://schemas.microsoft.com/office/powerpoint/2010/main" val="368312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Edie</a:t>
            </a:r>
          </a:p>
          <a:p>
            <a:endParaRPr lang="en-US" sz="1800" b="1" i="0" u="none" strike="noStrike" baseline="0">
              <a:solidFill>
                <a:srgbClr val="000000"/>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7249A4C8-C04B-4A0A-9F14-0D0687CF4A2D}" type="slidenum">
              <a:rPr lang="en-US" smtClean="0"/>
              <a:t>20</a:t>
            </a:fld>
            <a:endParaRPr lang="en-US"/>
          </a:p>
        </p:txBody>
      </p:sp>
    </p:spTree>
    <p:extLst>
      <p:ext uri="{BB962C8B-B14F-4D97-AF65-F5344CB8AC3E}">
        <p14:creationId xmlns:p14="http://schemas.microsoft.com/office/powerpoint/2010/main" val="70943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a:t>
            </a:r>
          </a:p>
        </p:txBody>
      </p:sp>
      <p:sp>
        <p:nvSpPr>
          <p:cNvPr id="4" name="Slide Number Placeholder 3"/>
          <p:cNvSpPr>
            <a:spLocks noGrp="1"/>
          </p:cNvSpPr>
          <p:nvPr>
            <p:ph type="sldNum" sz="quarter" idx="5"/>
          </p:nvPr>
        </p:nvSpPr>
        <p:spPr/>
        <p:txBody>
          <a:bodyPr/>
          <a:lstStyle/>
          <a:p>
            <a:fld id="{7249A4C8-C04B-4A0A-9F14-0D0687CF4A2D}" type="slidenum">
              <a:rPr lang="en-US" smtClean="0"/>
              <a:t>3</a:t>
            </a:fld>
            <a:endParaRPr lang="en-US"/>
          </a:p>
        </p:txBody>
      </p:sp>
    </p:spTree>
    <p:extLst>
      <p:ext uri="{BB962C8B-B14F-4D97-AF65-F5344CB8AC3E}">
        <p14:creationId xmlns:p14="http://schemas.microsoft.com/office/powerpoint/2010/main" val="358978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a:t>
            </a:r>
          </a:p>
        </p:txBody>
      </p:sp>
      <p:sp>
        <p:nvSpPr>
          <p:cNvPr id="4" name="Slide Number Placeholder 3"/>
          <p:cNvSpPr>
            <a:spLocks noGrp="1"/>
          </p:cNvSpPr>
          <p:nvPr>
            <p:ph type="sldNum" sz="quarter" idx="5"/>
          </p:nvPr>
        </p:nvSpPr>
        <p:spPr/>
        <p:txBody>
          <a:bodyPr/>
          <a:lstStyle/>
          <a:p>
            <a:fld id="{7249A4C8-C04B-4A0A-9F14-0D0687CF4A2D}" type="slidenum">
              <a:rPr lang="en-US" smtClean="0"/>
              <a:t>4</a:t>
            </a:fld>
            <a:endParaRPr lang="en-US"/>
          </a:p>
        </p:txBody>
      </p:sp>
    </p:spTree>
    <p:extLst>
      <p:ext uri="{BB962C8B-B14F-4D97-AF65-F5344CB8AC3E}">
        <p14:creationId xmlns:p14="http://schemas.microsoft.com/office/powerpoint/2010/main" val="96548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a:t>
            </a:r>
          </a:p>
        </p:txBody>
      </p:sp>
      <p:sp>
        <p:nvSpPr>
          <p:cNvPr id="4" name="Slide Number Placeholder 3"/>
          <p:cNvSpPr>
            <a:spLocks noGrp="1"/>
          </p:cNvSpPr>
          <p:nvPr>
            <p:ph type="sldNum" sz="quarter" idx="5"/>
          </p:nvPr>
        </p:nvSpPr>
        <p:spPr/>
        <p:txBody>
          <a:bodyPr/>
          <a:lstStyle/>
          <a:p>
            <a:fld id="{7249A4C8-C04B-4A0A-9F14-0D0687CF4A2D}" type="slidenum">
              <a:rPr lang="en-US" smtClean="0"/>
              <a:t>5</a:t>
            </a:fld>
            <a:endParaRPr lang="en-US"/>
          </a:p>
        </p:txBody>
      </p:sp>
    </p:spTree>
    <p:extLst>
      <p:ext uri="{BB962C8B-B14F-4D97-AF65-F5344CB8AC3E}">
        <p14:creationId xmlns:p14="http://schemas.microsoft.com/office/powerpoint/2010/main" val="65360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a:t>
            </a:r>
          </a:p>
        </p:txBody>
      </p:sp>
      <p:sp>
        <p:nvSpPr>
          <p:cNvPr id="4" name="Slide Number Placeholder 3"/>
          <p:cNvSpPr>
            <a:spLocks noGrp="1"/>
          </p:cNvSpPr>
          <p:nvPr>
            <p:ph type="sldNum" sz="quarter" idx="5"/>
          </p:nvPr>
        </p:nvSpPr>
        <p:spPr/>
        <p:txBody>
          <a:bodyPr/>
          <a:lstStyle/>
          <a:p>
            <a:fld id="{A404E143-B6E2-4E31-A685-94E43FB322EA}" type="slidenum">
              <a:rPr lang="en-US" smtClean="0"/>
              <a:t>6</a:t>
            </a:fld>
            <a:endParaRPr lang="en-US"/>
          </a:p>
        </p:txBody>
      </p:sp>
    </p:spTree>
    <p:extLst>
      <p:ext uri="{BB962C8B-B14F-4D97-AF65-F5344CB8AC3E}">
        <p14:creationId xmlns:p14="http://schemas.microsoft.com/office/powerpoint/2010/main" val="112501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Edie</a:t>
            </a:r>
          </a:p>
        </p:txBody>
      </p:sp>
      <p:sp>
        <p:nvSpPr>
          <p:cNvPr id="4" name="Slide Number Placeholder 3"/>
          <p:cNvSpPr>
            <a:spLocks noGrp="1"/>
          </p:cNvSpPr>
          <p:nvPr>
            <p:ph type="sldNum" sz="quarter" idx="5"/>
          </p:nvPr>
        </p:nvSpPr>
        <p:spPr/>
        <p:txBody>
          <a:bodyPr/>
          <a:lstStyle/>
          <a:p>
            <a:fld id="{A404E143-B6E2-4E31-A685-94E43FB322EA}" type="slidenum">
              <a:rPr lang="en-US" smtClean="0"/>
              <a:t>7</a:t>
            </a:fld>
            <a:endParaRPr lang="en-US"/>
          </a:p>
        </p:txBody>
      </p:sp>
    </p:spTree>
    <p:extLst>
      <p:ext uri="{BB962C8B-B14F-4D97-AF65-F5344CB8AC3E}">
        <p14:creationId xmlns:p14="http://schemas.microsoft.com/office/powerpoint/2010/main" val="119397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Frank</a:t>
            </a:r>
          </a:p>
          <a:p>
            <a:r>
              <a:rPr lang="en-US"/>
              <a:t>Don’t go into detail on this – note SIGNIFICANT pace of change over last 10 years </a:t>
            </a:r>
          </a:p>
          <a:p>
            <a:r>
              <a:rPr lang="en-US"/>
              <a:t> - Crisis system</a:t>
            </a:r>
          </a:p>
          <a:p>
            <a:r>
              <a:rPr lang="en-US"/>
              <a:t>- Medicaid reform</a:t>
            </a:r>
          </a:p>
          <a:p>
            <a:pPr marL="171450" indent="-171450">
              <a:buFontTx/>
              <a:buChar char="-"/>
            </a:pPr>
            <a:r>
              <a:rPr lang="en-US"/>
              <a:t>Complex new safety net structure</a:t>
            </a:r>
          </a:p>
          <a:p>
            <a:pPr marL="171450" indent="-171450">
              <a:buFontTx/>
              <a:buChar char="-"/>
            </a:pPr>
            <a:endParaRPr lang="en-US"/>
          </a:p>
          <a:p>
            <a:pPr marL="0" indent="0">
              <a:buFontTx/>
              <a:buNone/>
            </a:pPr>
            <a:r>
              <a:rPr lang="en-US" b="1"/>
              <a:t>Don’t be fooled by the fact that we’ve highlighted only a few bills and policy developments – each of these years saw literally dozens of behavioral health-related bills</a:t>
            </a:r>
          </a:p>
          <a:p>
            <a:r>
              <a:rPr lang="en-US"/>
              <a:t>2024 session: CBHC tracked/engaged on 50+ bills affecting our members</a:t>
            </a:r>
          </a:p>
        </p:txBody>
      </p:sp>
      <p:sp>
        <p:nvSpPr>
          <p:cNvPr id="4" name="Slide Number Placeholder 3"/>
          <p:cNvSpPr>
            <a:spLocks noGrp="1"/>
          </p:cNvSpPr>
          <p:nvPr>
            <p:ph type="sldNum" sz="quarter" idx="5"/>
          </p:nvPr>
        </p:nvSpPr>
        <p:spPr/>
        <p:txBody>
          <a:bodyPr/>
          <a:lstStyle/>
          <a:p>
            <a:fld id="{7249A4C8-C04B-4A0A-9F14-0D0687CF4A2D}" type="slidenum">
              <a:rPr lang="en-US" smtClean="0"/>
              <a:t>8</a:t>
            </a:fld>
            <a:endParaRPr lang="en-US"/>
          </a:p>
        </p:txBody>
      </p:sp>
    </p:spTree>
    <p:extLst>
      <p:ext uri="{BB962C8B-B14F-4D97-AF65-F5344CB8AC3E}">
        <p14:creationId xmlns:p14="http://schemas.microsoft.com/office/powerpoint/2010/main" val="240810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Frank</a:t>
            </a:r>
          </a:p>
        </p:txBody>
      </p:sp>
      <p:sp>
        <p:nvSpPr>
          <p:cNvPr id="4" name="Slide Number Placeholder 3"/>
          <p:cNvSpPr>
            <a:spLocks noGrp="1"/>
          </p:cNvSpPr>
          <p:nvPr>
            <p:ph type="sldNum" sz="quarter" idx="5"/>
          </p:nvPr>
        </p:nvSpPr>
        <p:spPr/>
        <p:txBody>
          <a:bodyPr/>
          <a:lstStyle/>
          <a:p>
            <a:fld id="{A404E143-B6E2-4E31-A685-94E43FB322EA}" type="slidenum">
              <a:rPr lang="en-US" smtClean="0"/>
              <a:t>9</a:t>
            </a:fld>
            <a:endParaRPr lang="en-US"/>
          </a:p>
        </p:txBody>
      </p:sp>
    </p:spTree>
    <p:extLst>
      <p:ext uri="{BB962C8B-B14F-4D97-AF65-F5344CB8AC3E}">
        <p14:creationId xmlns:p14="http://schemas.microsoft.com/office/powerpoint/2010/main" val="83674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ai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B9D6E9-6783-4C98-A38B-4433C67BB2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41274E01-7A74-0540-88C5-CD64082D3B63}"/>
              </a:ext>
            </a:extLst>
          </p:cNvPr>
          <p:cNvSpPr/>
          <p:nvPr userDrawn="1"/>
        </p:nvSpPr>
        <p:spPr>
          <a:xfrm>
            <a:off x="2594610" y="2039625"/>
            <a:ext cx="7002780" cy="2778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977896" y="4038756"/>
            <a:ext cx="6236207" cy="358111"/>
          </a:xfrm>
          <a:prstGeom prst="rect">
            <a:avLst/>
          </a:prstGeom>
        </p:spPr>
        <p:txBody>
          <a:bodyPr wrap="square" anchor="ctr">
            <a:spAutoFit/>
          </a:bodyPr>
          <a:lstStyle>
            <a:lvl1pPr marL="0" indent="0" algn="ctr">
              <a:buNone/>
              <a:defRPr sz="16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2" name="Title 1"/>
          <p:cNvSpPr>
            <a:spLocks noGrp="1"/>
          </p:cNvSpPr>
          <p:nvPr>
            <p:ph type="title" hasCustomPrompt="1"/>
          </p:nvPr>
        </p:nvSpPr>
        <p:spPr>
          <a:xfrm>
            <a:off x="2977897" y="2350216"/>
            <a:ext cx="6236207" cy="1236083"/>
          </a:xfrm>
          <a:prstGeom prst="rect">
            <a:avLst/>
          </a:prstGeom>
          <a:noFill/>
          <a:ln w="38100">
            <a:noFill/>
          </a:ln>
        </p:spPr>
        <p:txBody>
          <a:bodyPr anchor="ctr">
            <a:noAutofit/>
          </a:bodyPr>
          <a:lstStyle>
            <a:lvl1pPr algn="ctr">
              <a:defRPr sz="3600" b="1" cap="none">
                <a:solidFill>
                  <a:schemeClr val="bg1"/>
                </a:solidFill>
                <a:latin typeface="+mj-lt"/>
              </a:defRPr>
            </a:lvl1pPr>
          </a:lstStyle>
          <a:p>
            <a:r>
              <a:rPr lang="en-US"/>
              <a:t>Click to Edit</a:t>
            </a:r>
            <a:br>
              <a:rPr lang="en-US"/>
            </a:br>
            <a:r>
              <a:rPr lang="en-US"/>
              <a:t>Text</a:t>
            </a:r>
          </a:p>
        </p:txBody>
      </p:sp>
      <p:pic>
        <p:nvPicPr>
          <p:cNvPr id="18" name="Picture 17">
            <a:extLst>
              <a:ext uri="{FF2B5EF4-FFF2-40B4-BE49-F238E27FC236}">
                <a16:creationId xmlns:a16="http://schemas.microsoft.com/office/drawing/2014/main" id="{49E0A677-FB1A-9946-BD4A-96D40E709FB1}"/>
              </a:ext>
            </a:extLst>
          </p:cNvPr>
          <p:cNvPicPr>
            <a:picLocks noChangeAspect="1"/>
          </p:cNvPicPr>
          <p:nvPr userDrawn="1"/>
        </p:nvPicPr>
        <p:blipFill>
          <a:blip r:embed="rId3"/>
          <a:stretch>
            <a:fillRect/>
          </a:stretch>
        </p:blipFill>
        <p:spPr>
          <a:xfrm>
            <a:off x="338328" y="310896"/>
            <a:ext cx="3815728" cy="584136"/>
          </a:xfrm>
          <a:prstGeom prst="rect">
            <a:avLst/>
          </a:prstGeom>
        </p:spPr>
      </p:pic>
      <p:sp>
        <p:nvSpPr>
          <p:cNvPr id="19" name="Text Placeholder 24">
            <a:extLst>
              <a:ext uri="{FF2B5EF4-FFF2-40B4-BE49-F238E27FC236}">
                <a16:creationId xmlns:a16="http://schemas.microsoft.com/office/drawing/2014/main" id="{23A079C1-F95A-8B48-B34F-E096ACCD1855}"/>
              </a:ext>
            </a:extLst>
          </p:cNvPr>
          <p:cNvSpPr>
            <a:spLocks noGrp="1"/>
          </p:cNvSpPr>
          <p:nvPr>
            <p:ph type="body" sz="quarter" idx="18"/>
          </p:nvPr>
        </p:nvSpPr>
        <p:spPr>
          <a:xfrm>
            <a:off x="5329765" y="3780364"/>
            <a:ext cx="1532467" cy="46038"/>
          </a:xfrm>
          <a:solidFill>
            <a:schemeClr val="accent1"/>
          </a:solidFill>
          <a:ln>
            <a:noFill/>
          </a:ln>
        </p:spPr>
        <p:txBody>
          <a:bodyPr lIns="0">
            <a:noAutofit/>
          </a:bodyPr>
          <a:lstStyle>
            <a:lvl1pPr marL="0" indent="0">
              <a:buNone/>
              <a:defRPr sz="100">
                <a:noFill/>
              </a:defRPr>
            </a:lvl1pPr>
          </a:lstStyle>
          <a:p>
            <a:pPr lvl="0"/>
            <a:endParaRPr lang="en-US"/>
          </a:p>
        </p:txBody>
      </p:sp>
    </p:spTree>
    <p:extLst>
      <p:ext uri="{BB962C8B-B14F-4D97-AF65-F5344CB8AC3E}">
        <p14:creationId xmlns:p14="http://schemas.microsoft.com/office/powerpoint/2010/main" val="139160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6" name="Picture 5" descr="A person standing in front of a mountain&#10;&#10;Description automatically generated">
            <a:extLst>
              <a:ext uri="{FF2B5EF4-FFF2-40B4-BE49-F238E27FC236}">
                <a16:creationId xmlns:a16="http://schemas.microsoft.com/office/drawing/2014/main" id="{E03EEF6F-9153-43EA-90A4-54A8C38F51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
            <a:ext cx="3415358" cy="6873985"/>
          </a:xfrm>
          <a:prstGeom prst="rect">
            <a:avLst/>
          </a:prstGeom>
        </p:spPr>
      </p:pic>
      <p:sp>
        <p:nvSpPr>
          <p:cNvPr id="15" name="Text Placeholder 2"/>
          <p:cNvSpPr>
            <a:spLocks noGrp="1"/>
          </p:cNvSpPr>
          <p:nvPr>
            <p:ph type="body" idx="11" hasCustomPrompt="1"/>
          </p:nvPr>
        </p:nvSpPr>
        <p:spPr>
          <a:xfrm>
            <a:off x="3916426" y="4120790"/>
            <a:ext cx="6740398" cy="400294"/>
          </a:xfrm>
          <a:prstGeom prst="rect">
            <a:avLst/>
          </a:prstGeom>
        </p:spPr>
        <p:txBody>
          <a:bodyPr lIns="0" anchor="t">
            <a:noAutofit/>
          </a:bodyPr>
          <a:lstStyle>
            <a:lvl1pPr marL="0" indent="0">
              <a:buNone/>
              <a:defRPr sz="20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Title 1">
            <a:extLst>
              <a:ext uri="{FF2B5EF4-FFF2-40B4-BE49-F238E27FC236}">
                <a16:creationId xmlns:a16="http://schemas.microsoft.com/office/drawing/2014/main" id="{71414C0B-2F82-43FD-99C8-5A0AD4C95AE1}"/>
              </a:ext>
            </a:extLst>
          </p:cNvPr>
          <p:cNvSpPr>
            <a:spLocks noGrp="1"/>
          </p:cNvSpPr>
          <p:nvPr>
            <p:ph type="title" hasCustomPrompt="1"/>
          </p:nvPr>
        </p:nvSpPr>
        <p:spPr>
          <a:xfrm>
            <a:off x="3916427" y="1954052"/>
            <a:ext cx="6740398" cy="1868648"/>
          </a:xfrm>
          <a:prstGeom prst="rect">
            <a:avLst/>
          </a:prstGeom>
          <a:noFill/>
          <a:ln w="38100">
            <a:noFill/>
          </a:ln>
        </p:spPr>
        <p:txBody>
          <a:bodyPr anchor="ctr" anchorCtr="0">
            <a:noAutofit/>
          </a:bodyPr>
          <a:lstStyle>
            <a:lvl1pPr algn="l">
              <a:defRPr sz="4000" b="1" cap="none" baseline="0">
                <a:solidFill>
                  <a:schemeClr val="accent3"/>
                </a:solidFill>
                <a:latin typeface="+mj-lt"/>
              </a:defRPr>
            </a:lvl1pPr>
          </a:lstStyle>
          <a:p>
            <a:r>
              <a:rPr lang="en-US"/>
              <a:t>Section Divider Slide</a:t>
            </a:r>
          </a:p>
        </p:txBody>
      </p:sp>
      <p:pic>
        <p:nvPicPr>
          <p:cNvPr id="9" name="Picture 8">
            <a:extLst>
              <a:ext uri="{FF2B5EF4-FFF2-40B4-BE49-F238E27FC236}">
                <a16:creationId xmlns:a16="http://schemas.microsoft.com/office/drawing/2014/main" id="{9C889008-8281-DD48-9DFC-366A3E910E01}"/>
              </a:ext>
            </a:extLst>
          </p:cNvPr>
          <p:cNvPicPr>
            <a:picLocks noChangeAspect="1"/>
          </p:cNvPicPr>
          <p:nvPr userDrawn="1"/>
        </p:nvPicPr>
        <p:blipFill>
          <a:blip r:embed="rId3"/>
          <a:stretch>
            <a:fillRect/>
          </a:stretch>
        </p:blipFill>
        <p:spPr>
          <a:xfrm>
            <a:off x="461770" y="6103408"/>
            <a:ext cx="2491818" cy="370072"/>
          </a:xfrm>
          <a:prstGeom prst="rect">
            <a:avLst/>
          </a:prstGeom>
        </p:spPr>
      </p:pic>
    </p:spTree>
    <p:extLst>
      <p:ext uri="{BB962C8B-B14F-4D97-AF65-F5344CB8AC3E}">
        <p14:creationId xmlns:p14="http://schemas.microsoft.com/office/powerpoint/2010/main" val="248790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4374F-97BE-4F30-8E68-5BF0D27C07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C889008-8281-DD48-9DFC-366A3E910E01}"/>
              </a:ext>
            </a:extLst>
          </p:cNvPr>
          <p:cNvPicPr>
            <a:picLocks noChangeAspect="1"/>
          </p:cNvPicPr>
          <p:nvPr userDrawn="1"/>
        </p:nvPicPr>
        <p:blipFill>
          <a:blip r:embed="rId3"/>
          <a:stretch>
            <a:fillRect/>
          </a:stretch>
        </p:blipFill>
        <p:spPr>
          <a:xfrm>
            <a:off x="9238412" y="6103408"/>
            <a:ext cx="2491818" cy="370072"/>
          </a:xfrm>
          <a:prstGeom prst="rect">
            <a:avLst/>
          </a:prstGeom>
        </p:spPr>
      </p:pic>
      <p:sp>
        <p:nvSpPr>
          <p:cNvPr id="13" name="Rectangle 12">
            <a:extLst>
              <a:ext uri="{FF2B5EF4-FFF2-40B4-BE49-F238E27FC236}">
                <a16:creationId xmlns:a16="http://schemas.microsoft.com/office/drawing/2014/main" id="{DD683560-BEFD-3F49-828D-3C7E41F667E1}"/>
              </a:ext>
            </a:extLst>
          </p:cNvPr>
          <p:cNvSpPr/>
          <p:nvPr userDrawn="1"/>
        </p:nvSpPr>
        <p:spPr>
          <a:xfrm>
            <a:off x="1" y="2039625"/>
            <a:ext cx="6497052" cy="2778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F6063009-B1BF-E44F-8BF9-7AC725249DE6}"/>
              </a:ext>
            </a:extLst>
          </p:cNvPr>
          <p:cNvSpPr>
            <a:spLocks noGrp="1"/>
          </p:cNvSpPr>
          <p:nvPr>
            <p:ph type="body" idx="11" hasCustomPrompt="1"/>
          </p:nvPr>
        </p:nvSpPr>
        <p:spPr>
          <a:xfrm>
            <a:off x="890118" y="4117463"/>
            <a:ext cx="5932455" cy="400294"/>
          </a:xfrm>
          <a:prstGeom prst="rect">
            <a:avLst/>
          </a:prstGeom>
        </p:spPr>
        <p:txBody>
          <a:bodyPr lIns="0" anchor="t">
            <a:no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2" name="Title 1">
            <a:extLst>
              <a:ext uri="{FF2B5EF4-FFF2-40B4-BE49-F238E27FC236}">
                <a16:creationId xmlns:a16="http://schemas.microsoft.com/office/drawing/2014/main" id="{454C357E-4C6C-D548-AE94-48D72914C294}"/>
              </a:ext>
            </a:extLst>
          </p:cNvPr>
          <p:cNvSpPr>
            <a:spLocks noGrp="1"/>
          </p:cNvSpPr>
          <p:nvPr>
            <p:ph type="title" hasCustomPrompt="1"/>
          </p:nvPr>
        </p:nvSpPr>
        <p:spPr>
          <a:xfrm>
            <a:off x="890120" y="2247899"/>
            <a:ext cx="5606934" cy="1571473"/>
          </a:xfrm>
          <a:prstGeom prst="rect">
            <a:avLst/>
          </a:prstGeom>
          <a:noFill/>
          <a:ln w="38100">
            <a:noFill/>
          </a:ln>
        </p:spPr>
        <p:txBody>
          <a:bodyPr anchor="ctr" anchorCtr="0">
            <a:noAutofit/>
          </a:bodyPr>
          <a:lstStyle>
            <a:lvl1pPr algn="l">
              <a:defRPr sz="4000" b="1" cap="none" baseline="0">
                <a:solidFill>
                  <a:schemeClr val="bg1"/>
                </a:solidFill>
                <a:latin typeface="+mj-lt"/>
              </a:defRPr>
            </a:lvl1pPr>
          </a:lstStyle>
          <a:p>
            <a:r>
              <a:rPr lang="en-US"/>
              <a:t>Section Divider Slide</a:t>
            </a:r>
          </a:p>
        </p:txBody>
      </p:sp>
    </p:spTree>
    <p:extLst>
      <p:ext uri="{BB962C8B-B14F-4D97-AF65-F5344CB8AC3E}">
        <p14:creationId xmlns:p14="http://schemas.microsoft.com/office/powerpoint/2010/main" val="2323456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F37F9D-AC85-4433-8826-4E479F0953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C889008-8281-DD48-9DFC-366A3E910E01}"/>
              </a:ext>
            </a:extLst>
          </p:cNvPr>
          <p:cNvPicPr>
            <a:picLocks noChangeAspect="1"/>
          </p:cNvPicPr>
          <p:nvPr userDrawn="1"/>
        </p:nvPicPr>
        <p:blipFill>
          <a:blip r:embed="rId3"/>
          <a:stretch>
            <a:fillRect/>
          </a:stretch>
        </p:blipFill>
        <p:spPr>
          <a:xfrm>
            <a:off x="9238412" y="6103408"/>
            <a:ext cx="2491818" cy="370072"/>
          </a:xfrm>
          <a:prstGeom prst="rect">
            <a:avLst/>
          </a:prstGeom>
        </p:spPr>
      </p:pic>
      <p:sp>
        <p:nvSpPr>
          <p:cNvPr id="13" name="Rectangle 12">
            <a:extLst>
              <a:ext uri="{FF2B5EF4-FFF2-40B4-BE49-F238E27FC236}">
                <a16:creationId xmlns:a16="http://schemas.microsoft.com/office/drawing/2014/main" id="{DD683560-BEFD-3F49-828D-3C7E41F667E1}"/>
              </a:ext>
            </a:extLst>
          </p:cNvPr>
          <p:cNvSpPr/>
          <p:nvPr userDrawn="1"/>
        </p:nvSpPr>
        <p:spPr>
          <a:xfrm>
            <a:off x="1" y="2039625"/>
            <a:ext cx="6497052" cy="2778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F6063009-B1BF-E44F-8BF9-7AC725249DE6}"/>
              </a:ext>
            </a:extLst>
          </p:cNvPr>
          <p:cNvSpPr>
            <a:spLocks noGrp="1"/>
          </p:cNvSpPr>
          <p:nvPr>
            <p:ph type="body" idx="11" hasCustomPrompt="1"/>
          </p:nvPr>
        </p:nvSpPr>
        <p:spPr>
          <a:xfrm>
            <a:off x="890118" y="4117463"/>
            <a:ext cx="5932455" cy="400294"/>
          </a:xfrm>
          <a:prstGeom prst="rect">
            <a:avLst/>
          </a:prstGeom>
        </p:spPr>
        <p:txBody>
          <a:bodyPr lIns="0" anchor="t">
            <a:no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2" name="Title 1">
            <a:extLst>
              <a:ext uri="{FF2B5EF4-FFF2-40B4-BE49-F238E27FC236}">
                <a16:creationId xmlns:a16="http://schemas.microsoft.com/office/drawing/2014/main" id="{454C357E-4C6C-D548-AE94-48D72914C294}"/>
              </a:ext>
            </a:extLst>
          </p:cNvPr>
          <p:cNvSpPr>
            <a:spLocks noGrp="1"/>
          </p:cNvSpPr>
          <p:nvPr>
            <p:ph type="title" hasCustomPrompt="1"/>
          </p:nvPr>
        </p:nvSpPr>
        <p:spPr>
          <a:xfrm>
            <a:off x="890120" y="2247899"/>
            <a:ext cx="5606934" cy="1571473"/>
          </a:xfrm>
          <a:prstGeom prst="rect">
            <a:avLst/>
          </a:prstGeom>
          <a:noFill/>
          <a:ln w="38100">
            <a:noFill/>
          </a:ln>
        </p:spPr>
        <p:txBody>
          <a:bodyPr anchor="ctr" anchorCtr="0">
            <a:noAutofit/>
          </a:bodyPr>
          <a:lstStyle>
            <a:lvl1pPr algn="l">
              <a:defRPr sz="4000" b="1" cap="none" baseline="0">
                <a:solidFill>
                  <a:schemeClr val="bg1"/>
                </a:solidFill>
                <a:latin typeface="+mj-lt"/>
              </a:defRPr>
            </a:lvl1pPr>
          </a:lstStyle>
          <a:p>
            <a:r>
              <a:rPr lang="en-US"/>
              <a:t>Section Divider Slide</a:t>
            </a:r>
          </a:p>
        </p:txBody>
      </p:sp>
    </p:spTree>
    <p:extLst>
      <p:ext uri="{BB962C8B-B14F-4D97-AF65-F5344CB8AC3E}">
        <p14:creationId xmlns:p14="http://schemas.microsoft.com/office/powerpoint/2010/main" val="126996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ain">
    <p:spTree>
      <p:nvGrpSpPr>
        <p:cNvPr id="1" name=""/>
        <p:cNvGrpSpPr/>
        <p:nvPr/>
      </p:nvGrpSpPr>
      <p:grpSpPr>
        <a:xfrm>
          <a:off x="0" y="0"/>
          <a:ext cx="0" cy="0"/>
          <a:chOff x="0" y="0"/>
          <a:chExt cx="0" cy="0"/>
        </a:xfrm>
      </p:grpSpPr>
      <p:pic>
        <p:nvPicPr>
          <p:cNvPr id="8" name="Picture 7" descr="A large mountain in the background&#10;&#10;Description automatically generated">
            <a:extLst>
              <a:ext uri="{FF2B5EF4-FFF2-40B4-BE49-F238E27FC236}">
                <a16:creationId xmlns:a16="http://schemas.microsoft.com/office/drawing/2014/main" id="{96AB5746-BCAE-2441-A397-3DDA0DE4AD7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 y="0"/>
            <a:ext cx="12192000" cy="6858000"/>
          </a:xfrm>
          <a:prstGeom prst="rect">
            <a:avLst/>
          </a:prstGeom>
        </p:spPr>
      </p:pic>
      <p:sp>
        <p:nvSpPr>
          <p:cNvPr id="17" name="Rectangle 16">
            <a:extLst>
              <a:ext uri="{FF2B5EF4-FFF2-40B4-BE49-F238E27FC236}">
                <a16:creationId xmlns:a16="http://schemas.microsoft.com/office/drawing/2014/main" id="{41274E01-7A74-0540-88C5-CD64082D3B63}"/>
              </a:ext>
            </a:extLst>
          </p:cNvPr>
          <p:cNvSpPr/>
          <p:nvPr userDrawn="1"/>
        </p:nvSpPr>
        <p:spPr>
          <a:xfrm>
            <a:off x="2594610" y="2039625"/>
            <a:ext cx="7002780" cy="2778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977896" y="4038756"/>
            <a:ext cx="6236207" cy="358111"/>
          </a:xfrm>
          <a:prstGeom prst="rect">
            <a:avLst/>
          </a:prstGeom>
        </p:spPr>
        <p:txBody>
          <a:bodyPr wrap="square" anchor="ctr">
            <a:spAutoFit/>
          </a:bodyPr>
          <a:lstStyle>
            <a:lvl1pPr marL="0" indent="0" algn="ctr">
              <a:buNone/>
              <a:defRPr sz="16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2" name="Title 1"/>
          <p:cNvSpPr>
            <a:spLocks noGrp="1"/>
          </p:cNvSpPr>
          <p:nvPr>
            <p:ph type="title" hasCustomPrompt="1"/>
          </p:nvPr>
        </p:nvSpPr>
        <p:spPr>
          <a:xfrm>
            <a:off x="2977897" y="2350216"/>
            <a:ext cx="6236207" cy="1236083"/>
          </a:xfrm>
          <a:prstGeom prst="rect">
            <a:avLst/>
          </a:prstGeom>
          <a:noFill/>
          <a:ln w="38100">
            <a:noFill/>
          </a:ln>
        </p:spPr>
        <p:txBody>
          <a:bodyPr anchor="ctr">
            <a:noAutofit/>
          </a:bodyPr>
          <a:lstStyle>
            <a:lvl1pPr algn="ctr">
              <a:defRPr sz="3600" b="1" cap="none">
                <a:solidFill>
                  <a:schemeClr val="bg1"/>
                </a:solidFill>
                <a:latin typeface="+mj-lt"/>
              </a:defRPr>
            </a:lvl1pPr>
          </a:lstStyle>
          <a:p>
            <a:r>
              <a:rPr lang="en-US"/>
              <a:t>Thank you!</a:t>
            </a:r>
          </a:p>
        </p:txBody>
      </p:sp>
      <p:sp>
        <p:nvSpPr>
          <p:cNvPr id="19" name="Text Placeholder 24">
            <a:extLst>
              <a:ext uri="{FF2B5EF4-FFF2-40B4-BE49-F238E27FC236}">
                <a16:creationId xmlns:a16="http://schemas.microsoft.com/office/drawing/2014/main" id="{23A079C1-F95A-8B48-B34F-E096ACCD1855}"/>
              </a:ext>
            </a:extLst>
          </p:cNvPr>
          <p:cNvSpPr>
            <a:spLocks noGrp="1"/>
          </p:cNvSpPr>
          <p:nvPr>
            <p:ph type="body" sz="quarter" idx="18"/>
          </p:nvPr>
        </p:nvSpPr>
        <p:spPr>
          <a:xfrm>
            <a:off x="5329765" y="3780364"/>
            <a:ext cx="1532467" cy="46038"/>
          </a:xfrm>
          <a:solidFill>
            <a:schemeClr val="accent1"/>
          </a:solidFill>
          <a:ln>
            <a:noFill/>
          </a:ln>
        </p:spPr>
        <p:txBody>
          <a:bodyPr lIns="0">
            <a:noAutofit/>
          </a:bodyPr>
          <a:lstStyle>
            <a:lvl1pPr marL="0" indent="0">
              <a:buNone/>
              <a:defRPr sz="100">
                <a:noFill/>
              </a:defRPr>
            </a:lvl1pPr>
          </a:lstStyle>
          <a:p>
            <a:pPr lvl="0"/>
            <a:endParaRPr lang="en-US"/>
          </a:p>
        </p:txBody>
      </p:sp>
      <p:pic>
        <p:nvPicPr>
          <p:cNvPr id="11" name="Picture 10">
            <a:extLst>
              <a:ext uri="{FF2B5EF4-FFF2-40B4-BE49-F238E27FC236}">
                <a16:creationId xmlns:a16="http://schemas.microsoft.com/office/drawing/2014/main" id="{6D749F0B-8B4E-7F4A-9119-EC5966DFD515}"/>
              </a:ext>
            </a:extLst>
          </p:cNvPr>
          <p:cNvPicPr>
            <a:picLocks noChangeAspect="1"/>
          </p:cNvPicPr>
          <p:nvPr userDrawn="1"/>
        </p:nvPicPr>
        <p:blipFill>
          <a:blip r:embed="rId3"/>
          <a:stretch>
            <a:fillRect/>
          </a:stretch>
        </p:blipFill>
        <p:spPr>
          <a:xfrm>
            <a:off x="338329" y="310896"/>
            <a:ext cx="3721608" cy="552714"/>
          </a:xfrm>
          <a:prstGeom prst="rect">
            <a:avLst/>
          </a:prstGeom>
        </p:spPr>
      </p:pic>
    </p:spTree>
    <p:extLst>
      <p:ext uri="{BB962C8B-B14F-4D97-AF65-F5344CB8AC3E}">
        <p14:creationId xmlns:p14="http://schemas.microsoft.com/office/powerpoint/2010/main" val="290310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Bas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981D2-7E32-6849-8083-747B710207F5}"/>
              </a:ext>
            </a:extLst>
          </p:cNvPr>
          <p:cNvSpPr/>
          <p:nvPr userDrawn="1"/>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A784ED9B-16D3-9446-9A5D-1757B193CEFF}"/>
              </a:ext>
            </a:extLst>
          </p:cNvPr>
          <p:cNvSpPr>
            <a:spLocks noGrp="1"/>
          </p:cNvSpPr>
          <p:nvPr>
            <p:ph type="subTitle" idx="1" hasCustomPrompt="1"/>
          </p:nvPr>
        </p:nvSpPr>
        <p:spPr>
          <a:xfrm>
            <a:off x="2977896" y="3715653"/>
            <a:ext cx="6236207" cy="358111"/>
          </a:xfrm>
          <a:prstGeom prst="rect">
            <a:avLst/>
          </a:prstGeom>
        </p:spPr>
        <p:txBody>
          <a:bodyPr wrap="square" anchor="ctr">
            <a:spAutoFit/>
          </a:bodyPr>
          <a:lstStyle>
            <a:lvl1pPr marL="0" indent="0" algn="ctr">
              <a:buNone/>
              <a:defRPr sz="16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1" name="Title 1">
            <a:extLst>
              <a:ext uri="{FF2B5EF4-FFF2-40B4-BE49-F238E27FC236}">
                <a16:creationId xmlns:a16="http://schemas.microsoft.com/office/drawing/2014/main" id="{968CA879-8D77-5D4A-9C01-05952445CF3E}"/>
              </a:ext>
            </a:extLst>
          </p:cNvPr>
          <p:cNvSpPr>
            <a:spLocks noGrp="1"/>
          </p:cNvSpPr>
          <p:nvPr>
            <p:ph type="title" hasCustomPrompt="1"/>
          </p:nvPr>
        </p:nvSpPr>
        <p:spPr>
          <a:xfrm>
            <a:off x="2977897" y="1688541"/>
            <a:ext cx="6236207" cy="1574655"/>
          </a:xfrm>
          <a:prstGeom prst="rect">
            <a:avLst/>
          </a:prstGeom>
          <a:noFill/>
          <a:ln w="38100">
            <a:noFill/>
          </a:ln>
        </p:spPr>
        <p:txBody>
          <a:bodyPr anchor="ctr">
            <a:noAutofit/>
          </a:bodyPr>
          <a:lstStyle>
            <a:lvl1pPr algn="ctr">
              <a:defRPr sz="4400" b="1" cap="none">
                <a:solidFill>
                  <a:schemeClr val="bg1"/>
                </a:solidFill>
                <a:latin typeface="+mj-lt"/>
              </a:defRPr>
            </a:lvl1pPr>
          </a:lstStyle>
          <a:p>
            <a:r>
              <a:rPr lang="en-US"/>
              <a:t>Thank you!</a:t>
            </a:r>
          </a:p>
        </p:txBody>
      </p:sp>
      <p:sp>
        <p:nvSpPr>
          <p:cNvPr id="12" name="Text Placeholder 24">
            <a:extLst>
              <a:ext uri="{FF2B5EF4-FFF2-40B4-BE49-F238E27FC236}">
                <a16:creationId xmlns:a16="http://schemas.microsoft.com/office/drawing/2014/main" id="{9EF56F28-482E-A349-BB43-066A83C1F983}"/>
              </a:ext>
            </a:extLst>
          </p:cNvPr>
          <p:cNvSpPr>
            <a:spLocks noGrp="1"/>
          </p:cNvSpPr>
          <p:nvPr>
            <p:ph type="body" sz="quarter" idx="18"/>
          </p:nvPr>
        </p:nvSpPr>
        <p:spPr>
          <a:xfrm>
            <a:off x="5329765" y="3457261"/>
            <a:ext cx="1532467" cy="46038"/>
          </a:xfrm>
          <a:solidFill>
            <a:schemeClr val="accent1"/>
          </a:solidFill>
          <a:ln>
            <a:noFill/>
          </a:ln>
        </p:spPr>
        <p:txBody>
          <a:bodyPr lIns="0">
            <a:noAutofit/>
          </a:bodyPr>
          <a:lstStyle>
            <a:lvl1pPr marL="0" indent="0">
              <a:buNone/>
              <a:defRPr sz="100">
                <a:noFill/>
              </a:defRPr>
            </a:lvl1pPr>
          </a:lstStyle>
          <a:p>
            <a:pPr lvl="0"/>
            <a:endParaRPr lang="en-US"/>
          </a:p>
        </p:txBody>
      </p:sp>
      <p:pic>
        <p:nvPicPr>
          <p:cNvPr id="13" name="Picture 12">
            <a:extLst>
              <a:ext uri="{FF2B5EF4-FFF2-40B4-BE49-F238E27FC236}">
                <a16:creationId xmlns:a16="http://schemas.microsoft.com/office/drawing/2014/main" id="{F23E73C2-4E23-304C-BC5D-EC79B33C3922}"/>
              </a:ext>
            </a:extLst>
          </p:cNvPr>
          <p:cNvPicPr>
            <a:picLocks noChangeAspect="1"/>
          </p:cNvPicPr>
          <p:nvPr userDrawn="1"/>
        </p:nvPicPr>
        <p:blipFill>
          <a:blip r:embed="rId2"/>
          <a:stretch>
            <a:fillRect/>
          </a:stretch>
        </p:blipFill>
        <p:spPr>
          <a:xfrm>
            <a:off x="338329" y="6002944"/>
            <a:ext cx="3721608" cy="552714"/>
          </a:xfrm>
          <a:prstGeom prst="rect">
            <a:avLst/>
          </a:prstGeom>
        </p:spPr>
      </p:pic>
    </p:spTree>
    <p:extLst>
      <p:ext uri="{BB962C8B-B14F-4D97-AF65-F5344CB8AC3E}">
        <p14:creationId xmlns:p14="http://schemas.microsoft.com/office/powerpoint/2010/main" val="215100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1FA010-8450-EB4F-8BE7-B7D9A3B9CCB8}"/>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2A15E6-36B0-1C43-A32A-6B11C9DE710C}"/>
              </a:ext>
            </a:extLst>
          </p:cNvPr>
          <p:cNvPicPr>
            <a:picLocks noChangeAspect="1"/>
          </p:cNvPicPr>
          <p:nvPr userDrawn="1"/>
        </p:nvPicPr>
        <p:blipFill>
          <a:blip r:embed="rId2"/>
          <a:stretch>
            <a:fillRect/>
          </a:stretch>
        </p:blipFill>
        <p:spPr>
          <a:xfrm>
            <a:off x="402442" y="6279301"/>
            <a:ext cx="2695177" cy="400274"/>
          </a:xfrm>
          <a:prstGeom prst="rect">
            <a:avLst/>
          </a:prstGeom>
        </p:spPr>
      </p:pic>
    </p:spTree>
    <p:extLst>
      <p:ext uri="{BB962C8B-B14F-4D97-AF65-F5344CB8AC3E}">
        <p14:creationId xmlns:p14="http://schemas.microsoft.com/office/powerpoint/2010/main" val="370971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3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Grey">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414841" y="710068"/>
            <a:ext cx="9209616" cy="628877"/>
          </a:xfrm>
          <a:prstGeom prst="rect">
            <a:avLst/>
          </a:prstGeom>
        </p:spPr>
        <p:txBody>
          <a:bodyPr/>
          <a:lstStyle>
            <a:lvl1pPr marL="0" indent="0">
              <a:buNone/>
              <a:defRPr b="1">
                <a:solidFill>
                  <a:srgbClr val="00ADF0"/>
                </a:solidFill>
                <a:latin typeface="Arial" panose="020B0604020202020204" pitchFamily="34" charset="0"/>
                <a:cs typeface="Arial" panose="020B0604020202020204" pitchFamily="34" charset="0"/>
              </a:defRPr>
            </a:lvl1pPr>
          </a:lstStyle>
          <a:p>
            <a:pPr lvl="0"/>
            <a:r>
              <a:rPr lang="en-US"/>
              <a:t>Title can go here</a:t>
            </a:r>
          </a:p>
        </p:txBody>
      </p:sp>
      <p:sp>
        <p:nvSpPr>
          <p:cNvPr id="5" name="Text Placeholder 8"/>
          <p:cNvSpPr>
            <a:spLocks noGrp="1"/>
          </p:cNvSpPr>
          <p:nvPr>
            <p:ph type="body" sz="quarter" idx="11" hasCustomPrompt="1"/>
          </p:nvPr>
        </p:nvSpPr>
        <p:spPr>
          <a:xfrm>
            <a:off x="1413934" y="1527176"/>
            <a:ext cx="9210524" cy="3420382"/>
          </a:xfrm>
          <a:prstGeom prst="rect">
            <a:avLst/>
          </a:prstGeom>
        </p:spPr>
        <p:txBody>
          <a:bodyPr/>
          <a:lstStyle>
            <a:lvl1pPr marL="0" indent="0">
              <a:buNone/>
              <a:defRPr sz="2000" b="0" baseline="0">
                <a:latin typeface="Arial" panose="020B0604020202020204" pitchFamily="34" charset="0"/>
                <a:cs typeface="Arial" panose="020B0604020202020204" pitchFamily="34" charset="0"/>
              </a:defRPr>
            </a:lvl1pPr>
          </a:lstStyle>
          <a:p>
            <a:pPr lvl="0"/>
            <a:r>
              <a:rPr lang="en-US"/>
              <a:t>This is the body text area. It is pre-styled for ease of use but can also be easily deleted or changed.</a:t>
            </a:r>
          </a:p>
        </p:txBody>
      </p:sp>
    </p:spTree>
    <p:extLst>
      <p:ext uri="{BB962C8B-B14F-4D97-AF65-F5344CB8AC3E}">
        <p14:creationId xmlns:p14="http://schemas.microsoft.com/office/powerpoint/2010/main" val="2260684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214C-02A6-4A45-A3A0-D0166B15A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28600-8C33-B941-8E41-A2A46CBDD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0C3AA-92BE-3947-8BD0-3A27327E4BD0}"/>
              </a:ext>
            </a:extLst>
          </p:cNvPr>
          <p:cNvSpPr>
            <a:spLocks noGrp="1"/>
          </p:cNvSpPr>
          <p:nvPr>
            <p:ph type="dt" sz="half" idx="10"/>
          </p:nvPr>
        </p:nvSpPr>
        <p:spPr/>
        <p:txBody>
          <a:bodyPr/>
          <a:lstStyle/>
          <a:p>
            <a:fld id="{EDD129AB-F9AD-4F4A-970F-A82A06D0D699}" type="datetimeFigureOut">
              <a:rPr lang="en-US" smtClean="0"/>
              <a:t>9/24/2024</a:t>
            </a:fld>
            <a:endParaRPr lang="en-US"/>
          </a:p>
        </p:txBody>
      </p:sp>
      <p:sp>
        <p:nvSpPr>
          <p:cNvPr id="5" name="Footer Placeholder 4">
            <a:extLst>
              <a:ext uri="{FF2B5EF4-FFF2-40B4-BE49-F238E27FC236}">
                <a16:creationId xmlns:a16="http://schemas.microsoft.com/office/drawing/2014/main" id="{9ADCBB78-D64B-834C-B97B-8FB489786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26D23-1F7C-7C4A-9C6B-2E83E462C5B4}"/>
              </a:ext>
            </a:extLst>
          </p:cNvPr>
          <p:cNvSpPr>
            <a:spLocks noGrp="1"/>
          </p:cNvSpPr>
          <p:nvPr>
            <p:ph type="sldNum" sz="quarter" idx="12"/>
          </p:nvPr>
        </p:nvSpPr>
        <p:spPr/>
        <p:txBody>
          <a:bodyPr/>
          <a:lstStyle/>
          <a:p>
            <a:fld id="{93779EFC-0763-DD47-8211-A8983E7D9A3B}" type="slidenum">
              <a:rPr lang="en-US" smtClean="0"/>
              <a:t>‹#›</a:t>
            </a:fld>
            <a:endParaRPr lang="en-US"/>
          </a:p>
        </p:txBody>
      </p:sp>
    </p:spTree>
    <p:extLst>
      <p:ext uri="{BB962C8B-B14F-4D97-AF65-F5344CB8AC3E}">
        <p14:creationId xmlns:p14="http://schemas.microsoft.com/office/powerpoint/2010/main" val="342257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5660370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si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2D97E-8256-7B42-9F3E-FD6DE5929F2C}"/>
              </a:ext>
            </a:extLst>
          </p:cNvPr>
          <p:cNvSpPr/>
          <p:nvPr userDrawn="1"/>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person, person, photo, mirror&#10;&#10;Description automatically generated">
            <a:extLst>
              <a:ext uri="{FF2B5EF4-FFF2-40B4-BE49-F238E27FC236}">
                <a16:creationId xmlns:a16="http://schemas.microsoft.com/office/drawing/2014/main" id="{3077E26C-893D-884D-8A16-D275E61D8A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73568" y="2612912"/>
            <a:ext cx="4218432" cy="4245088"/>
          </a:xfrm>
          <a:prstGeom prst="rect">
            <a:avLst/>
          </a:prstGeom>
        </p:spPr>
      </p:pic>
      <p:sp>
        <p:nvSpPr>
          <p:cNvPr id="8" name="Rectangle 7">
            <a:extLst>
              <a:ext uri="{FF2B5EF4-FFF2-40B4-BE49-F238E27FC236}">
                <a16:creationId xmlns:a16="http://schemas.microsoft.com/office/drawing/2014/main" id="{5F43FE61-B674-D44D-A534-C58A2B01ABB4}"/>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D29E5A-9B3A-3048-951C-A6473158B36D}"/>
              </a:ext>
            </a:extLst>
          </p:cNvPr>
          <p:cNvPicPr>
            <a:picLocks noChangeAspect="1"/>
          </p:cNvPicPr>
          <p:nvPr userDrawn="1"/>
        </p:nvPicPr>
        <p:blipFill>
          <a:blip r:embed="rId3"/>
          <a:stretch>
            <a:fillRect/>
          </a:stretch>
        </p:blipFill>
        <p:spPr>
          <a:xfrm>
            <a:off x="402442" y="6279301"/>
            <a:ext cx="2695177" cy="400274"/>
          </a:xfrm>
          <a:prstGeom prst="rect">
            <a:avLst/>
          </a:prstGeom>
        </p:spPr>
      </p:pic>
      <p:sp>
        <p:nvSpPr>
          <p:cNvPr id="10" name="Subtitle 2">
            <a:extLst>
              <a:ext uri="{FF2B5EF4-FFF2-40B4-BE49-F238E27FC236}">
                <a16:creationId xmlns:a16="http://schemas.microsoft.com/office/drawing/2014/main" id="{335572F1-5806-5649-ADE5-94580EA0C9E3}"/>
              </a:ext>
            </a:extLst>
          </p:cNvPr>
          <p:cNvSpPr>
            <a:spLocks noGrp="1"/>
          </p:cNvSpPr>
          <p:nvPr>
            <p:ph type="subTitle" idx="1" hasCustomPrompt="1"/>
          </p:nvPr>
        </p:nvSpPr>
        <p:spPr>
          <a:xfrm>
            <a:off x="2977896" y="3715653"/>
            <a:ext cx="6236207" cy="358111"/>
          </a:xfrm>
          <a:prstGeom prst="rect">
            <a:avLst/>
          </a:prstGeom>
        </p:spPr>
        <p:txBody>
          <a:bodyPr wrap="square" anchor="ctr">
            <a:spAutoFit/>
          </a:bodyPr>
          <a:lstStyle>
            <a:lvl1pPr marL="0" indent="0" algn="ctr">
              <a:buNone/>
              <a:defRPr sz="16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Title 1">
            <a:extLst>
              <a:ext uri="{FF2B5EF4-FFF2-40B4-BE49-F238E27FC236}">
                <a16:creationId xmlns:a16="http://schemas.microsoft.com/office/drawing/2014/main" id="{942F8230-4EF7-0C4B-84D6-251F7F6734D9}"/>
              </a:ext>
            </a:extLst>
          </p:cNvPr>
          <p:cNvSpPr>
            <a:spLocks noGrp="1"/>
          </p:cNvSpPr>
          <p:nvPr>
            <p:ph type="title" hasCustomPrompt="1"/>
          </p:nvPr>
        </p:nvSpPr>
        <p:spPr>
          <a:xfrm>
            <a:off x="2977897" y="1688541"/>
            <a:ext cx="6236207" cy="1574655"/>
          </a:xfrm>
          <a:prstGeom prst="rect">
            <a:avLst/>
          </a:prstGeom>
          <a:noFill/>
          <a:ln w="38100">
            <a:noFill/>
          </a:ln>
        </p:spPr>
        <p:txBody>
          <a:bodyPr anchor="ctr">
            <a:noAutofit/>
          </a:bodyPr>
          <a:lstStyle>
            <a:lvl1pPr algn="ctr">
              <a:defRPr sz="4400" b="1" cap="none">
                <a:solidFill>
                  <a:schemeClr val="bg1"/>
                </a:solidFill>
                <a:latin typeface="+mj-lt"/>
              </a:defRPr>
            </a:lvl1pPr>
          </a:lstStyle>
          <a:p>
            <a:r>
              <a:rPr lang="en-US"/>
              <a:t>Click to Edit</a:t>
            </a:r>
            <a:br>
              <a:rPr lang="en-US"/>
            </a:br>
            <a:r>
              <a:rPr lang="en-US"/>
              <a:t>Text</a:t>
            </a:r>
          </a:p>
        </p:txBody>
      </p:sp>
      <p:sp>
        <p:nvSpPr>
          <p:cNvPr id="14" name="Text Placeholder 24">
            <a:extLst>
              <a:ext uri="{FF2B5EF4-FFF2-40B4-BE49-F238E27FC236}">
                <a16:creationId xmlns:a16="http://schemas.microsoft.com/office/drawing/2014/main" id="{EF3FEB4B-86C0-814B-8B18-5BDC26E80AB9}"/>
              </a:ext>
            </a:extLst>
          </p:cNvPr>
          <p:cNvSpPr>
            <a:spLocks noGrp="1"/>
          </p:cNvSpPr>
          <p:nvPr>
            <p:ph type="body" sz="quarter" idx="18"/>
          </p:nvPr>
        </p:nvSpPr>
        <p:spPr>
          <a:xfrm>
            <a:off x="5329765" y="3457261"/>
            <a:ext cx="1532467" cy="46038"/>
          </a:xfrm>
          <a:solidFill>
            <a:schemeClr val="accent1"/>
          </a:solidFill>
          <a:ln>
            <a:noFill/>
          </a:ln>
        </p:spPr>
        <p:txBody>
          <a:bodyPr lIns="0">
            <a:noAutofit/>
          </a:bodyPr>
          <a:lstStyle>
            <a:lvl1pPr marL="0" indent="0">
              <a:buNone/>
              <a:defRPr sz="100">
                <a:noFill/>
              </a:defRPr>
            </a:lvl1pPr>
          </a:lstStyle>
          <a:p>
            <a:pPr lvl="0"/>
            <a:endParaRPr lang="en-US"/>
          </a:p>
        </p:txBody>
      </p:sp>
    </p:spTree>
    <p:extLst>
      <p:ext uri="{BB962C8B-B14F-4D97-AF65-F5344CB8AC3E}">
        <p14:creationId xmlns:p14="http://schemas.microsoft.com/office/powerpoint/2010/main" val="172529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866742-D754-A64B-859A-0D870EABFD59}"/>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65632" y="280728"/>
            <a:ext cx="10515600" cy="1325563"/>
          </a:xfrm>
          <a:prstGeom prst="rect">
            <a:avLst/>
          </a:prstGeom>
        </p:spPr>
        <p:txBody>
          <a:bodyPr lIns="0">
            <a:noAutofit/>
          </a:bodyPr>
          <a:lstStyle>
            <a:lvl1pPr>
              <a:defRPr sz="3600" b="1" cap="none">
                <a:solidFill>
                  <a:schemeClr val="accent3"/>
                </a:solidFill>
                <a:latin typeface="+mj-lt"/>
              </a:defRPr>
            </a:lvl1pPr>
          </a:lstStyle>
          <a:p>
            <a:r>
              <a:rPr lang="en-US"/>
              <a:t>Click to Edit Text</a:t>
            </a:r>
          </a:p>
        </p:txBody>
      </p:sp>
      <p:sp>
        <p:nvSpPr>
          <p:cNvPr id="15" name="Text Placeholder 2">
            <a:extLst>
              <a:ext uri="{FF2B5EF4-FFF2-40B4-BE49-F238E27FC236}">
                <a16:creationId xmlns:a16="http://schemas.microsoft.com/office/drawing/2014/main" id="{EAE6310C-173C-4C26-8C5F-7E10485FF7A9}"/>
              </a:ext>
            </a:extLst>
          </p:cNvPr>
          <p:cNvSpPr>
            <a:spLocks noGrp="1"/>
          </p:cNvSpPr>
          <p:nvPr>
            <p:ph type="body" idx="12" hasCustomPrompt="1"/>
          </p:nvPr>
        </p:nvSpPr>
        <p:spPr>
          <a:xfrm>
            <a:off x="859761" y="1749072"/>
            <a:ext cx="10527515" cy="511531"/>
          </a:xfrm>
        </p:spPr>
        <p:txBody>
          <a:bodyPr lIns="0"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 text</a:t>
            </a:r>
          </a:p>
        </p:txBody>
      </p:sp>
      <p:sp>
        <p:nvSpPr>
          <p:cNvPr id="16" name="Text Placeholder 2">
            <a:extLst>
              <a:ext uri="{FF2B5EF4-FFF2-40B4-BE49-F238E27FC236}">
                <a16:creationId xmlns:a16="http://schemas.microsoft.com/office/drawing/2014/main" id="{144B45E8-F179-4ACE-91B3-86C4023CAE9E}"/>
              </a:ext>
            </a:extLst>
          </p:cNvPr>
          <p:cNvSpPr>
            <a:spLocks noGrp="1"/>
          </p:cNvSpPr>
          <p:nvPr>
            <p:ph type="body" idx="17" hasCustomPrompt="1"/>
          </p:nvPr>
        </p:nvSpPr>
        <p:spPr>
          <a:xfrm>
            <a:off x="847848" y="2369874"/>
            <a:ext cx="10527515" cy="3394503"/>
          </a:xfrm>
        </p:spPr>
        <p:txBody>
          <a:bodyPr lIns="0">
            <a:noAutofit/>
          </a:bodyPr>
          <a:lstStyle>
            <a:lvl1pPr marL="0" indent="0">
              <a:lnSpc>
                <a:spcPts val="2260"/>
              </a:lnSpc>
              <a:spcBef>
                <a:spcPts val="0"/>
              </a:spcBef>
              <a:spcAft>
                <a:spcPts val="600"/>
              </a:spcAft>
              <a:buFont typeface="Arial" panose="020B0604020202020204" pitchFamily="34" charset="0"/>
              <a:buNone/>
              <a:defRPr sz="2000">
                <a:solidFill>
                  <a:schemeClr val="tx1"/>
                </a:solidFill>
              </a:defRPr>
            </a:lvl1pPr>
            <a:lvl2pPr marL="573088" indent="-342900">
              <a:lnSpc>
                <a:spcPts val="1660"/>
              </a:lnSpc>
              <a:spcAft>
                <a:spcPts val="600"/>
              </a:spcAft>
              <a:buFont typeface="Arial" panose="020B0604020202020204" pitchFamily="34" charset="0"/>
              <a:buChar char="•"/>
              <a:defRPr sz="1800">
                <a:solidFill>
                  <a:schemeClr val="tx1"/>
                </a:solidFill>
              </a:defRPr>
            </a:lvl2pPr>
            <a:lvl3pPr marL="1027112" indent="-342900">
              <a:lnSpc>
                <a:spcPts val="1660"/>
              </a:lnSpc>
              <a:spcAft>
                <a:spcPts val="600"/>
              </a:spcAft>
              <a:buFont typeface="Arial" panose="020B0604020202020204" pitchFamily="34" charset="0"/>
              <a:buChar char="•"/>
              <a:defRPr sz="1800">
                <a:solidFill>
                  <a:schemeClr val="tx1"/>
                </a:solidFill>
              </a:defRPr>
            </a:lvl3pPr>
            <a:lvl4pPr marL="1376363" indent="-231775">
              <a:lnSpc>
                <a:spcPts val="1660"/>
              </a:lnSpc>
              <a:spcAft>
                <a:spcPts val="600"/>
              </a:spcAft>
              <a:buFont typeface="Arial" panose="020B0604020202020204" pitchFamily="34" charset="0"/>
              <a:buChar char="•"/>
              <a:defRPr sz="1800">
                <a:solidFill>
                  <a:schemeClr val="tx1"/>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paragraph text</a:t>
            </a:r>
          </a:p>
          <a:p>
            <a:pPr lvl="1"/>
            <a:r>
              <a:rPr lang="en-US"/>
              <a:t>Edit paragraph text</a:t>
            </a:r>
          </a:p>
          <a:p>
            <a:pPr lvl="2"/>
            <a:r>
              <a:rPr lang="en-US"/>
              <a:t>Subtext</a:t>
            </a:r>
          </a:p>
        </p:txBody>
      </p:sp>
      <p:sp>
        <p:nvSpPr>
          <p:cNvPr id="25" name="Text Placeholder 24">
            <a:extLst>
              <a:ext uri="{FF2B5EF4-FFF2-40B4-BE49-F238E27FC236}">
                <a16:creationId xmlns:a16="http://schemas.microsoft.com/office/drawing/2014/main" id="{76A1655B-CB2C-DE42-AC03-FB6A7C77F823}"/>
              </a:ext>
            </a:extLst>
          </p:cNvPr>
          <p:cNvSpPr>
            <a:spLocks noGrp="1"/>
          </p:cNvSpPr>
          <p:nvPr>
            <p:ph type="body" sz="quarter" idx="18"/>
          </p:nvPr>
        </p:nvSpPr>
        <p:spPr>
          <a:xfrm>
            <a:off x="859761" y="2189162"/>
            <a:ext cx="1532467" cy="46038"/>
          </a:xfrm>
          <a:solidFill>
            <a:schemeClr val="accent1"/>
          </a:solidFill>
          <a:ln>
            <a:noFill/>
          </a:ln>
        </p:spPr>
        <p:txBody>
          <a:bodyPr lIns="0">
            <a:noAutofit/>
          </a:bodyPr>
          <a:lstStyle>
            <a:lvl1pPr marL="0" indent="0">
              <a:buNone/>
              <a:defRPr sz="100">
                <a:noFill/>
              </a:defRPr>
            </a:lvl1pPr>
          </a:lstStyle>
          <a:p>
            <a:pPr lvl="0"/>
            <a:endParaRPr lang="en-US"/>
          </a:p>
        </p:txBody>
      </p:sp>
      <p:pic>
        <p:nvPicPr>
          <p:cNvPr id="10" name="Picture 9">
            <a:extLst>
              <a:ext uri="{FF2B5EF4-FFF2-40B4-BE49-F238E27FC236}">
                <a16:creationId xmlns:a16="http://schemas.microsoft.com/office/drawing/2014/main" id="{04BE28EF-E86A-3F45-87EC-11B32ED6A565}"/>
              </a:ext>
            </a:extLst>
          </p:cNvPr>
          <p:cNvPicPr>
            <a:picLocks noChangeAspect="1"/>
          </p:cNvPicPr>
          <p:nvPr userDrawn="1"/>
        </p:nvPicPr>
        <p:blipFill>
          <a:blip r:embed="rId2"/>
          <a:stretch>
            <a:fillRect/>
          </a:stretch>
        </p:blipFill>
        <p:spPr>
          <a:xfrm>
            <a:off x="402442" y="6279301"/>
            <a:ext cx="2695177" cy="400274"/>
          </a:xfrm>
          <a:prstGeom prst="rect">
            <a:avLst/>
          </a:prstGeom>
        </p:spPr>
      </p:pic>
    </p:spTree>
    <p:extLst>
      <p:ext uri="{BB962C8B-B14F-4D97-AF65-F5344CB8AC3E}">
        <p14:creationId xmlns:p14="http://schemas.microsoft.com/office/powerpoint/2010/main" val="205050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59760" y="280728"/>
            <a:ext cx="10515600" cy="1325563"/>
          </a:xfrm>
          <a:prstGeom prst="rect">
            <a:avLst/>
          </a:prstGeom>
        </p:spPr>
        <p:txBody>
          <a:bodyPr lIns="0">
            <a:noAutofit/>
          </a:bodyPr>
          <a:lstStyle>
            <a:lvl1pPr>
              <a:defRPr sz="3600" b="1" cap="none">
                <a:solidFill>
                  <a:schemeClr val="accent3"/>
                </a:solidFill>
                <a:latin typeface="+mj-lt"/>
              </a:defRPr>
            </a:lvl1pPr>
          </a:lstStyle>
          <a:p>
            <a:r>
              <a:rPr lang="en-US"/>
              <a:t>Click to Edit Text</a:t>
            </a:r>
          </a:p>
        </p:txBody>
      </p:sp>
      <p:sp>
        <p:nvSpPr>
          <p:cNvPr id="13" name="Text Placeholder 2">
            <a:extLst>
              <a:ext uri="{FF2B5EF4-FFF2-40B4-BE49-F238E27FC236}">
                <a16:creationId xmlns:a16="http://schemas.microsoft.com/office/drawing/2014/main" id="{5B219898-8EA8-8647-A0F6-6EC3072D8E9E}"/>
              </a:ext>
            </a:extLst>
          </p:cNvPr>
          <p:cNvSpPr>
            <a:spLocks noGrp="1"/>
          </p:cNvSpPr>
          <p:nvPr>
            <p:ph type="body" idx="12" hasCustomPrompt="1"/>
          </p:nvPr>
        </p:nvSpPr>
        <p:spPr>
          <a:xfrm>
            <a:off x="859760" y="1749072"/>
            <a:ext cx="5090088" cy="511531"/>
          </a:xfrm>
        </p:spPr>
        <p:txBody>
          <a:bodyPr lIns="0"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 text</a:t>
            </a:r>
          </a:p>
        </p:txBody>
      </p:sp>
      <p:sp>
        <p:nvSpPr>
          <p:cNvPr id="14" name="Text Placeholder 24">
            <a:extLst>
              <a:ext uri="{FF2B5EF4-FFF2-40B4-BE49-F238E27FC236}">
                <a16:creationId xmlns:a16="http://schemas.microsoft.com/office/drawing/2014/main" id="{85EDEF41-FC12-A742-A071-51AB63B07973}"/>
              </a:ext>
            </a:extLst>
          </p:cNvPr>
          <p:cNvSpPr>
            <a:spLocks noGrp="1"/>
          </p:cNvSpPr>
          <p:nvPr>
            <p:ph type="body" sz="quarter" idx="18"/>
          </p:nvPr>
        </p:nvSpPr>
        <p:spPr>
          <a:xfrm>
            <a:off x="859761" y="2189162"/>
            <a:ext cx="1532467" cy="46038"/>
          </a:xfrm>
          <a:solidFill>
            <a:schemeClr val="accent1"/>
          </a:solidFill>
          <a:ln>
            <a:noFill/>
          </a:ln>
        </p:spPr>
        <p:txBody>
          <a:bodyPr lIns="0">
            <a:noAutofit/>
          </a:bodyPr>
          <a:lstStyle>
            <a:lvl1pPr marL="0" indent="0">
              <a:buNone/>
              <a:defRPr sz="100">
                <a:noFill/>
              </a:defRPr>
            </a:lvl1pPr>
          </a:lstStyle>
          <a:p>
            <a:pPr lvl="0"/>
            <a:endParaRPr lang="en-US"/>
          </a:p>
        </p:txBody>
      </p:sp>
      <p:sp>
        <p:nvSpPr>
          <p:cNvPr id="15" name="Text Placeholder 2">
            <a:extLst>
              <a:ext uri="{FF2B5EF4-FFF2-40B4-BE49-F238E27FC236}">
                <a16:creationId xmlns:a16="http://schemas.microsoft.com/office/drawing/2014/main" id="{6DDD829C-063B-8643-AA50-576F88A2C7DC}"/>
              </a:ext>
            </a:extLst>
          </p:cNvPr>
          <p:cNvSpPr>
            <a:spLocks noGrp="1"/>
          </p:cNvSpPr>
          <p:nvPr>
            <p:ph type="body" idx="19" hasCustomPrompt="1"/>
          </p:nvPr>
        </p:nvSpPr>
        <p:spPr>
          <a:xfrm>
            <a:off x="6278821" y="1749072"/>
            <a:ext cx="5090088" cy="511531"/>
          </a:xfrm>
        </p:spPr>
        <p:txBody>
          <a:bodyPr lIns="0"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 text</a:t>
            </a:r>
          </a:p>
        </p:txBody>
      </p:sp>
      <p:sp>
        <p:nvSpPr>
          <p:cNvPr id="16" name="Text Placeholder 24">
            <a:extLst>
              <a:ext uri="{FF2B5EF4-FFF2-40B4-BE49-F238E27FC236}">
                <a16:creationId xmlns:a16="http://schemas.microsoft.com/office/drawing/2014/main" id="{F158BA51-52E8-DF4B-909E-8CAA63E36865}"/>
              </a:ext>
            </a:extLst>
          </p:cNvPr>
          <p:cNvSpPr>
            <a:spLocks noGrp="1"/>
          </p:cNvSpPr>
          <p:nvPr>
            <p:ph type="body" sz="quarter" idx="20"/>
          </p:nvPr>
        </p:nvSpPr>
        <p:spPr>
          <a:xfrm>
            <a:off x="6278821" y="2189162"/>
            <a:ext cx="1532467" cy="46038"/>
          </a:xfrm>
          <a:solidFill>
            <a:schemeClr val="accent1"/>
          </a:solidFill>
          <a:ln>
            <a:noFill/>
          </a:ln>
        </p:spPr>
        <p:txBody>
          <a:bodyPr lIns="0">
            <a:noAutofit/>
          </a:bodyPr>
          <a:lstStyle>
            <a:lvl1pPr marL="0" indent="0">
              <a:buNone/>
              <a:defRPr sz="100">
                <a:noFill/>
              </a:defRPr>
            </a:lvl1pPr>
          </a:lstStyle>
          <a:p>
            <a:pPr lvl="0"/>
            <a:endParaRPr lang="en-US"/>
          </a:p>
        </p:txBody>
      </p:sp>
      <p:sp>
        <p:nvSpPr>
          <p:cNvPr id="17" name="Content Placeholder 3">
            <a:extLst>
              <a:ext uri="{FF2B5EF4-FFF2-40B4-BE49-F238E27FC236}">
                <a16:creationId xmlns:a16="http://schemas.microsoft.com/office/drawing/2014/main" id="{A3F933A9-4BFC-7240-81D4-E913C7CA9B61}"/>
              </a:ext>
            </a:extLst>
          </p:cNvPr>
          <p:cNvSpPr>
            <a:spLocks noGrp="1"/>
          </p:cNvSpPr>
          <p:nvPr>
            <p:ph sz="half" idx="21" hasCustomPrompt="1"/>
          </p:nvPr>
        </p:nvSpPr>
        <p:spPr>
          <a:xfrm>
            <a:off x="859760" y="2382580"/>
            <a:ext cx="5090088" cy="3356973"/>
          </a:xfrm>
        </p:spPr>
        <p:txBody>
          <a:bodyPr lIns="0">
            <a:noAutofit/>
          </a:bodyPr>
          <a:lstStyle>
            <a:lvl1pPr marL="342900" marR="0" indent="-342900" algn="l" defTabSz="914400" rtl="0" eaLnBrk="1" fontAlgn="auto" latinLnBrk="0" hangingPunct="1">
              <a:lnSpc>
                <a:spcPts val="2220"/>
              </a:lnSpc>
              <a:spcBef>
                <a:spcPts val="0"/>
              </a:spcBef>
              <a:spcAft>
                <a:spcPts val="600"/>
              </a:spcAft>
              <a:buClr>
                <a:schemeClr val="accent3"/>
              </a:buClr>
              <a:buSzPct val="110000"/>
              <a:buFont typeface="Arial" panose="020B0604020202020204" pitchFamily="34" charset="0"/>
              <a:buChar char="•"/>
              <a:tabLst/>
              <a:defRPr sz="2000" b="0">
                <a:solidFill>
                  <a:schemeClr val="tx1"/>
                </a:solidFill>
              </a:defRPr>
            </a:lvl1pPr>
            <a:lvl2pPr marL="742950" indent="-285750">
              <a:buClr>
                <a:schemeClr val="accent3"/>
              </a:buClr>
              <a:buSzPct val="75000"/>
              <a:buFont typeface="Courier New" panose="02070309020205020404" pitchFamily="49" charset="0"/>
              <a:buChar char="o"/>
              <a:defRPr sz="18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a:p>
            <a:pPr lvl="0"/>
            <a:r>
              <a:rPr lang="en-US"/>
              <a:t>Edit paragraph text</a:t>
            </a:r>
          </a:p>
          <a:p>
            <a:pPr lvl="1"/>
            <a:r>
              <a:rPr lang="en-US"/>
              <a:t>Subtext</a:t>
            </a:r>
          </a:p>
          <a:p>
            <a:pPr lvl="0"/>
            <a:r>
              <a:rPr lang="en-US"/>
              <a:t>Edit paragraph text</a:t>
            </a:r>
          </a:p>
          <a:p>
            <a:pPr lvl="1"/>
            <a:r>
              <a:rPr lang="en-US"/>
              <a:t>Subtext</a:t>
            </a:r>
          </a:p>
          <a:p>
            <a:pPr lvl="1"/>
            <a:r>
              <a:rPr lang="en-US"/>
              <a:t>Subtext</a:t>
            </a:r>
          </a:p>
          <a:p>
            <a:pPr lvl="0"/>
            <a:r>
              <a:rPr lang="en-US"/>
              <a:t>Paragraph</a:t>
            </a:r>
          </a:p>
        </p:txBody>
      </p:sp>
      <p:sp>
        <p:nvSpPr>
          <p:cNvPr id="19" name="Content Placeholder 3">
            <a:extLst>
              <a:ext uri="{FF2B5EF4-FFF2-40B4-BE49-F238E27FC236}">
                <a16:creationId xmlns:a16="http://schemas.microsoft.com/office/drawing/2014/main" id="{59CC0BDC-488C-CC40-9711-A13A15CCA7F6}"/>
              </a:ext>
            </a:extLst>
          </p:cNvPr>
          <p:cNvSpPr>
            <a:spLocks noGrp="1"/>
          </p:cNvSpPr>
          <p:nvPr>
            <p:ph sz="half" idx="22" hasCustomPrompt="1"/>
          </p:nvPr>
        </p:nvSpPr>
        <p:spPr>
          <a:xfrm>
            <a:off x="6285272" y="2382579"/>
            <a:ext cx="5090088" cy="3356973"/>
          </a:xfrm>
        </p:spPr>
        <p:txBody>
          <a:bodyPr lIns="0">
            <a:noAutofit/>
          </a:bodyPr>
          <a:lstStyle>
            <a:lvl1pPr marL="342900" marR="0" indent="-342900" algn="l" defTabSz="914400" rtl="0" eaLnBrk="1" fontAlgn="auto" latinLnBrk="0" hangingPunct="1">
              <a:lnSpc>
                <a:spcPts val="2220"/>
              </a:lnSpc>
              <a:spcBef>
                <a:spcPts val="0"/>
              </a:spcBef>
              <a:spcAft>
                <a:spcPts val="600"/>
              </a:spcAft>
              <a:buClr>
                <a:schemeClr val="accent3"/>
              </a:buClr>
              <a:buSzPct val="110000"/>
              <a:buFont typeface="Arial" panose="020B0604020202020204" pitchFamily="34" charset="0"/>
              <a:buNone/>
              <a:tabLst/>
              <a:defRPr sz="2000" b="0">
                <a:solidFill>
                  <a:schemeClr val="tx1"/>
                </a:solidFill>
              </a:defRPr>
            </a:lvl1pPr>
            <a:lvl2pPr marL="742950" indent="-285750">
              <a:buClr>
                <a:schemeClr val="accent3"/>
              </a:buClr>
              <a:buSzPct val="75000"/>
              <a:buFont typeface="Courier New" panose="02070309020205020404" pitchFamily="49" charset="0"/>
              <a:buNone/>
              <a:defRPr sz="18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p:txBody>
      </p:sp>
      <p:sp>
        <p:nvSpPr>
          <p:cNvPr id="20" name="Rectangle 19">
            <a:extLst>
              <a:ext uri="{FF2B5EF4-FFF2-40B4-BE49-F238E27FC236}">
                <a16:creationId xmlns:a16="http://schemas.microsoft.com/office/drawing/2014/main" id="{5933831B-D4F2-FA4F-B354-99CE20AFA1BD}"/>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16C5468-0664-2B47-93F4-35D6F8701449}"/>
              </a:ext>
            </a:extLst>
          </p:cNvPr>
          <p:cNvPicPr>
            <a:picLocks noChangeAspect="1"/>
          </p:cNvPicPr>
          <p:nvPr userDrawn="1"/>
        </p:nvPicPr>
        <p:blipFill>
          <a:blip r:embed="rId2"/>
          <a:stretch>
            <a:fillRect/>
          </a:stretch>
        </p:blipFill>
        <p:spPr>
          <a:xfrm>
            <a:off x="402442" y="6279301"/>
            <a:ext cx="2695177" cy="400274"/>
          </a:xfrm>
          <a:prstGeom prst="rect">
            <a:avLst/>
          </a:prstGeom>
        </p:spPr>
      </p:pic>
    </p:spTree>
    <p:extLst>
      <p:ext uri="{BB962C8B-B14F-4D97-AF65-F5344CB8AC3E}">
        <p14:creationId xmlns:p14="http://schemas.microsoft.com/office/powerpoint/2010/main" val="42374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59760" y="280728"/>
            <a:ext cx="10515600" cy="1325563"/>
          </a:xfrm>
          <a:prstGeom prst="rect">
            <a:avLst/>
          </a:prstGeom>
        </p:spPr>
        <p:txBody>
          <a:bodyPr lIns="0">
            <a:noAutofit/>
          </a:bodyPr>
          <a:lstStyle>
            <a:lvl1pPr>
              <a:defRPr sz="3600" b="1" cap="none">
                <a:solidFill>
                  <a:schemeClr val="accent3"/>
                </a:solidFill>
                <a:latin typeface="+mj-lt"/>
              </a:defRPr>
            </a:lvl1pPr>
          </a:lstStyle>
          <a:p>
            <a:r>
              <a:rPr lang="en-US"/>
              <a:t>Click to Edit Text</a:t>
            </a:r>
          </a:p>
        </p:txBody>
      </p:sp>
      <p:sp>
        <p:nvSpPr>
          <p:cNvPr id="17" name="Text Placeholder 2">
            <a:extLst>
              <a:ext uri="{FF2B5EF4-FFF2-40B4-BE49-F238E27FC236}">
                <a16:creationId xmlns:a16="http://schemas.microsoft.com/office/drawing/2014/main" id="{E6735B8D-D4D6-134A-81C0-7FA7BDB1D8B3}"/>
              </a:ext>
            </a:extLst>
          </p:cNvPr>
          <p:cNvSpPr>
            <a:spLocks noGrp="1"/>
          </p:cNvSpPr>
          <p:nvPr>
            <p:ph type="body" idx="12" hasCustomPrompt="1"/>
          </p:nvPr>
        </p:nvSpPr>
        <p:spPr>
          <a:xfrm>
            <a:off x="859760" y="1749072"/>
            <a:ext cx="3305840" cy="511531"/>
          </a:xfrm>
        </p:spPr>
        <p:txBody>
          <a:bodyPr lIns="0"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 text</a:t>
            </a:r>
          </a:p>
        </p:txBody>
      </p:sp>
      <p:sp>
        <p:nvSpPr>
          <p:cNvPr id="18" name="Text Placeholder 24">
            <a:extLst>
              <a:ext uri="{FF2B5EF4-FFF2-40B4-BE49-F238E27FC236}">
                <a16:creationId xmlns:a16="http://schemas.microsoft.com/office/drawing/2014/main" id="{FA0BB9BF-D5C0-8C48-9D2C-7CB1BA9E393F}"/>
              </a:ext>
            </a:extLst>
          </p:cNvPr>
          <p:cNvSpPr>
            <a:spLocks noGrp="1"/>
          </p:cNvSpPr>
          <p:nvPr>
            <p:ph type="body" sz="quarter" idx="18"/>
          </p:nvPr>
        </p:nvSpPr>
        <p:spPr>
          <a:xfrm>
            <a:off x="859761" y="2189162"/>
            <a:ext cx="1532467" cy="46038"/>
          </a:xfrm>
          <a:solidFill>
            <a:schemeClr val="accent1"/>
          </a:solidFill>
          <a:ln>
            <a:noFill/>
          </a:ln>
        </p:spPr>
        <p:txBody>
          <a:bodyPr lIns="0">
            <a:noAutofit/>
          </a:bodyPr>
          <a:lstStyle>
            <a:lvl1pPr marL="0" indent="0">
              <a:buNone/>
              <a:defRPr sz="100">
                <a:noFill/>
              </a:defRPr>
            </a:lvl1pPr>
          </a:lstStyle>
          <a:p>
            <a:pPr lvl="0"/>
            <a:endParaRPr lang="en-US"/>
          </a:p>
        </p:txBody>
      </p:sp>
      <p:sp>
        <p:nvSpPr>
          <p:cNvPr id="19" name="Content Placeholder 3">
            <a:extLst>
              <a:ext uri="{FF2B5EF4-FFF2-40B4-BE49-F238E27FC236}">
                <a16:creationId xmlns:a16="http://schemas.microsoft.com/office/drawing/2014/main" id="{A61031DC-F514-1E46-9C7C-D8E61B789A22}"/>
              </a:ext>
            </a:extLst>
          </p:cNvPr>
          <p:cNvSpPr>
            <a:spLocks noGrp="1"/>
          </p:cNvSpPr>
          <p:nvPr>
            <p:ph sz="half" idx="19" hasCustomPrompt="1"/>
          </p:nvPr>
        </p:nvSpPr>
        <p:spPr>
          <a:xfrm>
            <a:off x="4443080" y="2355642"/>
            <a:ext cx="3305840" cy="3401420"/>
          </a:xfrm>
        </p:spPr>
        <p:txBody>
          <a:bodyPr lIns="0">
            <a:noAutofit/>
          </a:bodyPr>
          <a:lstStyle>
            <a:lvl1pPr marL="0" indent="0">
              <a:spcBef>
                <a:spcPts val="0"/>
              </a:spcBef>
              <a:buClr>
                <a:schemeClr val="accent3"/>
              </a:buClr>
              <a:buNone/>
              <a:defRPr sz="2000"/>
            </a:lvl1pPr>
            <a:lvl2pPr marL="457200" indent="0">
              <a:buClr>
                <a:schemeClr val="accent3"/>
              </a:buClr>
              <a:buNone/>
              <a:defRPr sz="16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p:txBody>
      </p:sp>
      <p:sp>
        <p:nvSpPr>
          <p:cNvPr id="20" name="Text Placeholder 2">
            <a:extLst>
              <a:ext uri="{FF2B5EF4-FFF2-40B4-BE49-F238E27FC236}">
                <a16:creationId xmlns:a16="http://schemas.microsoft.com/office/drawing/2014/main" id="{E56F67F1-BD75-2544-A9B1-151902B10C45}"/>
              </a:ext>
            </a:extLst>
          </p:cNvPr>
          <p:cNvSpPr>
            <a:spLocks noGrp="1"/>
          </p:cNvSpPr>
          <p:nvPr>
            <p:ph type="body" idx="20" hasCustomPrompt="1"/>
          </p:nvPr>
        </p:nvSpPr>
        <p:spPr>
          <a:xfrm>
            <a:off x="4443080" y="1749072"/>
            <a:ext cx="3305840" cy="511531"/>
          </a:xfrm>
        </p:spPr>
        <p:txBody>
          <a:bodyPr lIns="0"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 text</a:t>
            </a:r>
          </a:p>
        </p:txBody>
      </p:sp>
      <p:sp>
        <p:nvSpPr>
          <p:cNvPr id="21" name="Text Placeholder 24">
            <a:extLst>
              <a:ext uri="{FF2B5EF4-FFF2-40B4-BE49-F238E27FC236}">
                <a16:creationId xmlns:a16="http://schemas.microsoft.com/office/drawing/2014/main" id="{9888B5EC-FEC3-FF44-9D87-576EA3E412A7}"/>
              </a:ext>
            </a:extLst>
          </p:cNvPr>
          <p:cNvSpPr>
            <a:spLocks noGrp="1"/>
          </p:cNvSpPr>
          <p:nvPr>
            <p:ph type="body" sz="quarter" idx="21"/>
          </p:nvPr>
        </p:nvSpPr>
        <p:spPr>
          <a:xfrm>
            <a:off x="4443081" y="2189162"/>
            <a:ext cx="1532467" cy="46038"/>
          </a:xfrm>
          <a:solidFill>
            <a:schemeClr val="accent1"/>
          </a:solidFill>
          <a:ln>
            <a:noFill/>
          </a:ln>
        </p:spPr>
        <p:txBody>
          <a:bodyPr lIns="0">
            <a:noAutofit/>
          </a:bodyPr>
          <a:lstStyle>
            <a:lvl1pPr marL="0" indent="0">
              <a:buNone/>
              <a:defRPr sz="100">
                <a:noFill/>
              </a:defRPr>
            </a:lvl1pPr>
          </a:lstStyle>
          <a:p>
            <a:pPr lvl="0"/>
            <a:endParaRPr lang="en-US"/>
          </a:p>
        </p:txBody>
      </p:sp>
      <p:sp>
        <p:nvSpPr>
          <p:cNvPr id="27" name="Content Placeholder 3">
            <a:extLst>
              <a:ext uri="{FF2B5EF4-FFF2-40B4-BE49-F238E27FC236}">
                <a16:creationId xmlns:a16="http://schemas.microsoft.com/office/drawing/2014/main" id="{188D8A98-5B3A-F241-9015-8B1BF22C7D5A}"/>
              </a:ext>
            </a:extLst>
          </p:cNvPr>
          <p:cNvSpPr>
            <a:spLocks noGrp="1"/>
          </p:cNvSpPr>
          <p:nvPr>
            <p:ph sz="half" idx="22" hasCustomPrompt="1"/>
          </p:nvPr>
        </p:nvSpPr>
        <p:spPr>
          <a:xfrm>
            <a:off x="8026400" y="2355642"/>
            <a:ext cx="3305840" cy="3401420"/>
          </a:xfrm>
        </p:spPr>
        <p:txBody>
          <a:bodyPr lIns="0">
            <a:noAutofit/>
          </a:bodyPr>
          <a:lstStyle>
            <a:lvl1pPr marL="0" indent="0">
              <a:spcBef>
                <a:spcPts val="0"/>
              </a:spcBef>
              <a:buClr>
                <a:schemeClr val="accent3"/>
              </a:buClr>
              <a:buNone/>
              <a:defRPr sz="2000"/>
            </a:lvl1pPr>
            <a:lvl2pPr marL="457200" indent="0">
              <a:buClr>
                <a:schemeClr val="accent3"/>
              </a:buClr>
              <a:buNone/>
              <a:defRPr sz="16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p:txBody>
      </p:sp>
      <p:sp>
        <p:nvSpPr>
          <p:cNvPr id="28" name="Text Placeholder 2">
            <a:extLst>
              <a:ext uri="{FF2B5EF4-FFF2-40B4-BE49-F238E27FC236}">
                <a16:creationId xmlns:a16="http://schemas.microsoft.com/office/drawing/2014/main" id="{E95272C3-9E77-2D4B-B24A-ABDFBA1C75B7}"/>
              </a:ext>
            </a:extLst>
          </p:cNvPr>
          <p:cNvSpPr>
            <a:spLocks noGrp="1"/>
          </p:cNvSpPr>
          <p:nvPr>
            <p:ph type="body" idx="23" hasCustomPrompt="1"/>
          </p:nvPr>
        </p:nvSpPr>
        <p:spPr>
          <a:xfrm>
            <a:off x="8026400" y="1749072"/>
            <a:ext cx="3305840" cy="511531"/>
          </a:xfrm>
        </p:spPr>
        <p:txBody>
          <a:bodyPr lIns="0"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 text</a:t>
            </a:r>
          </a:p>
        </p:txBody>
      </p:sp>
      <p:sp>
        <p:nvSpPr>
          <p:cNvPr id="29" name="Text Placeholder 24">
            <a:extLst>
              <a:ext uri="{FF2B5EF4-FFF2-40B4-BE49-F238E27FC236}">
                <a16:creationId xmlns:a16="http://schemas.microsoft.com/office/drawing/2014/main" id="{8E4F6C0E-5C21-0844-B1C6-4090DFA5614A}"/>
              </a:ext>
            </a:extLst>
          </p:cNvPr>
          <p:cNvSpPr>
            <a:spLocks noGrp="1"/>
          </p:cNvSpPr>
          <p:nvPr>
            <p:ph type="body" sz="quarter" idx="24"/>
          </p:nvPr>
        </p:nvSpPr>
        <p:spPr>
          <a:xfrm>
            <a:off x="8026401" y="2189162"/>
            <a:ext cx="1532467" cy="46038"/>
          </a:xfrm>
          <a:solidFill>
            <a:schemeClr val="accent1"/>
          </a:solidFill>
          <a:ln>
            <a:noFill/>
          </a:ln>
        </p:spPr>
        <p:txBody>
          <a:bodyPr lIns="0">
            <a:noAutofit/>
          </a:bodyPr>
          <a:lstStyle>
            <a:lvl1pPr marL="0" indent="0">
              <a:buNone/>
              <a:defRPr sz="100">
                <a:noFill/>
              </a:defRPr>
            </a:lvl1pPr>
          </a:lstStyle>
          <a:p>
            <a:pPr lvl="0"/>
            <a:endParaRPr lang="en-US"/>
          </a:p>
        </p:txBody>
      </p:sp>
      <p:sp>
        <p:nvSpPr>
          <p:cNvPr id="22" name="Content Placeholder 3">
            <a:extLst>
              <a:ext uri="{FF2B5EF4-FFF2-40B4-BE49-F238E27FC236}">
                <a16:creationId xmlns:a16="http://schemas.microsoft.com/office/drawing/2014/main" id="{4B7ACB50-61B9-1B4B-9AE0-E961DF3A075E}"/>
              </a:ext>
            </a:extLst>
          </p:cNvPr>
          <p:cNvSpPr>
            <a:spLocks noGrp="1"/>
          </p:cNvSpPr>
          <p:nvPr>
            <p:ph sz="half" idx="25" hasCustomPrompt="1"/>
          </p:nvPr>
        </p:nvSpPr>
        <p:spPr>
          <a:xfrm>
            <a:off x="859761" y="2355642"/>
            <a:ext cx="3305840" cy="3401420"/>
          </a:xfrm>
        </p:spPr>
        <p:txBody>
          <a:bodyPr lIns="0">
            <a:noAutofit/>
          </a:bodyPr>
          <a:lstStyle>
            <a:lvl1pPr marL="342900" marR="0" indent="-342900" algn="l" defTabSz="914400" rtl="0" eaLnBrk="1" fontAlgn="auto" latinLnBrk="0" hangingPunct="1">
              <a:lnSpc>
                <a:spcPts val="2220"/>
              </a:lnSpc>
              <a:spcBef>
                <a:spcPts val="0"/>
              </a:spcBef>
              <a:spcAft>
                <a:spcPts val="600"/>
              </a:spcAft>
              <a:buClr>
                <a:schemeClr val="accent3"/>
              </a:buClr>
              <a:buSzPct val="110000"/>
              <a:buFont typeface="Arial" panose="020B0604020202020204" pitchFamily="34" charset="0"/>
              <a:buChar char="•"/>
              <a:tabLst/>
              <a:defRPr sz="2000" b="0">
                <a:solidFill>
                  <a:schemeClr val="tx1"/>
                </a:solidFill>
              </a:defRPr>
            </a:lvl1pPr>
            <a:lvl2pPr marL="742950" indent="-285750">
              <a:buClr>
                <a:schemeClr val="accent3"/>
              </a:buClr>
              <a:buSzPct val="75000"/>
              <a:buFont typeface="Courier New" panose="02070309020205020404" pitchFamily="49" charset="0"/>
              <a:buChar char="o"/>
              <a:defRPr sz="18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a:p>
            <a:pPr lvl="0"/>
            <a:r>
              <a:rPr lang="en-US"/>
              <a:t>Edit paragraph text</a:t>
            </a:r>
          </a:p>
          <a:p>
            <a:pPr lvl="1"/>
            <a:r>
              <a:rPr lang="en-US"/>
              <a:t>Subtext</a:t>
            </a:r>
          </a:p>
          <a:p>
            <a:pPr lvl="0"/>
            <a:r>
              <a:rPr lang="en-US"/>
              <a:t>Edit paragraph text</a:t>
            </a:r>
          </a:p>
          <a:p>
            <a:pPr lvl="1"/>
            <a:r>
              <a:rPr lang="en-US"/>
              <a:t>Subtext</a:t>
            </a:r>
          </a:p>
          <a:p>
            <a:pPr lvl="1"/>
            <a:r>
              <a:rPr lang="en-US"/>
              <a:t>Subtext</a:t>
            </a:r>
          </a:p>
          <a:p>
            <a:pPr lvl="0"/>
            <a:r>
              <a:rPr lang="en-US"/>
              <a:t>Paragraph</a:t>
            </a:r>
          </a:p>
        </p:txBody>
      </p:sp>
      <p:sp>
        <p:nvSpPr>
          <p:cNvPr id="15" name="Rectangle 14">
            <a:extLst>
              <a:ext uri="{FF2B5EF4-FFF2-40B4-BE49-F238E27FC236}">
                <a16:creationId xmlns:a16="http://schemas.microsoft.com/office/drawing/2014/main" id="{F6B1C5A9-9504-9F49-9766-C5594054FA97}"/>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87DD40-38A0-A24D-9561-F899E490316F}"/>
              </a:ext>
            </a:extLst>
          </p:cNvPr>
          <p:cNvPicPr>
            <a:picLocks noChangeAspect="1"/>
          </p:cNvPicPr>
          <p:nvPr userDrawn="1"/>
        </p:nvPicPr>
        <p:blipFill>
          <a:blip r:embed="rId2"/>
          <a:stretch>
            <a:fillRect/>
          </a:stretch>
        </p:blipFill>
        <p:spPr>
          <a:xfrm>
            <a:off x="402442" y="6279301"/>
            <a:ext cx="2695177" cy="400274"/>
          </a:xfrm>
          <a:prstGeom prst="rect">
            <a:avLst/>
          </a:prstGeom>
        </p:spPr>
      </p:pic>
    </p:spTree>
    <p:extLst>
      <p:ext uri="{BB962C8B-B14F-4D97-AF65-F5344CB8AC3E}">
        <p14:creationId xmlns:p14="http://schemas.microsoft.com/office/powerpoint/2010/main" val="114111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descr="A tree with a mountain in the background&#10;&#10;Description automatically generated">
            <a:extLst>
              <a:ext uri="{FF2B5EF4-FFF2-40B4-BE49-F238E27FC236}">
                <a16:creationId xmlns:a16="http://schemas.microsoft.com/office/drawing/2014/main" id="{198033F5-A7AB-4D4D-8164-81957E21CD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93029"/>
            <a:ext cx="12192000" cy="2464971"/>
          </a:xfrm>
          <a:prstGeom prst="rect">
            <a:avLst/>
          </a:prstGeom>
        </p:spPr>
      </p:pic>
      <p:pic>
        <p:nvPicPr>
          <p:cNvPr id="18" name="Picture 17">
            <a:extLst>
              <a:ext uri="{FF2B5EF4-FFF2-40B4-BE49-F238E27FC236}">
                <a16:creationId xmlns:a16="http://schemas.microsoft.com/office/drawing/2014/main" id="{25625E33-67B8-7B45-8767-81C302DD91BB}"/>
              </a:ext>
            </a:extLst>
          </p:cNvPr>
          <p:cNvPicPr>
            <a:picLocks noChangeAspect="1"/>
          </p:cNvPicPr>
          <p:nvPr userDrawn="1"/>
        </p:nvPicPr>
        <p:blipFill>
          <a:blip r:embed="rId3"/>
          <a:stretch>
            <a:fillRect/>
          </a:stretch>
        </p:blipFill>
        <p:spPr>
          <a:xfrm>
            <a:off x="402442" y="6279301"/>
            <a:ext cx="2695177" cy="400274"/>
          </a:xfrm>
          <a:prstGeom prst="rect">
            <a:avLst/>
          </a:prstGeom>
        </p:spPr>
      </p:pic>
      <p:sp>
        <p:nvSpPr>
          <p:cNvPr id="28" name="Rectangle 27">
            <a:extLst>
              <a:ext uri="{FF2B5EF4-FFF2-40B4-BE49-F238E27FC236}">
                <a16:creationId xmlns:a16="http://schemas.microsoft.com/office/drawing/2014/main" id="{03BEA259-F210-5F48-A3D9-66C9379A9BC8}"/>
              </a:ext>
            </a:extLst>
          </p:cNvPr>
          <p:cNvSpPr/>
          <p:nvPr userDrawn="1"/>
        </p:nvSpPr>
        <p:spPr>
          <a:xfrm>
            <a:off x="6285273" y="1530567"/>
            <a:ext cx="5090088" cy="4213578"/>
          </a:xfrm>
          <a:prstGeom prst="rect">
            <a:avLst/>
          </a:prstGeom>
          <a:solidFill>
            <a:schemeClr val="bg2"/>
          </a:solidFill>
          <a:ln>
            <a:noFill/>
          </a:ln>
          <a:effectLst>
            <a:outerShdw blurRad="127000" dist="127000" dir="2400000" algn="ctr" rotWithShape="0">
              <a:schemeClr val="tx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241300" dir="2700000" sx="103000" sy="103000" algn="tl" rotWithShape="0">
                  <a:schemeClr val="tx1">
                    <a:alpha val="40000"/>
                  </a:schemeClr>
                </a:outerShdw>
              </a:effectLst>
            </a:endParaRPr>
          </a:p>
        </p:txBody>
      </p:sp>
      <p:sp>
        <p:nvSpPr>
          <p:cNvPr id="3" name="Rectangle 2">
            <a:extLst>
              <a:ext uri="{FF2B5EF4-FFF2-40B4-BE49-F238E27FC236}">
                <a16:creationId xmlns:a16="http://schemas.microsoft.com/office/drawing/2014/main" id="{C1B4D5B7-B917-8D47-9E0C-95E9C86DDF14}"/>
              </a:ext>
            </a:extLst>
          </p:cNvPr>
          <p:cNvSpPr/>
          <p:nvPr userDrawn="1"/>
        </p:nvSpPr>
        <p:spPr>
          <a:xfrm>
            <a:off x="859760" y="1540353"/>
            <a:ext cx="5090088" cy="4213578"/>
          </a:xfrm>
          <a:prstGeom prst="rect">
            <a:avLst/>
          </a:prstGeom>
          <a:solidFill>
            <a:schemeClr val="bg2"/>
          </a:solidFill>
          <a:ln>
            <a:noFill/>
          </a:ln>
          <a:effectLst>
            <a:outerShdw blurRad="127000" dist="127000" dir="2400000" algn="ctr" rotWithShape="0">
              <a:schemeClr val="tx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241300" dir="2700000" sx="103000" sy="103000" algn="tl" rotWithShape="0">
                  <a:schemeClr val="tx1">
                    <a:alpha val="40000"/>
                  </a:schemeClr>
                </a:outerShdw>
              </a:effectLst>
            </a:endParaRPr>
          </a:p>
        </p:txBody>
      </p:sp>
      <p:sp>
        <p:nvSpPr>
          <p:cNvPr id="20" name="Rectangle 19">
            <a:extLst>
              <a:ext uri="{FF2B5EF4-FFF2-40B4-BE49-F238E27FC236}">
                <a16:creationId xmlns:a16="http://schemas.microsoft.com/office/drawing/2014/main" id="{9BA05E68-DF9F-6C49-ADB2-0C74AC83AB13}"/>
              </a:ext>
            </a:extLst>
          </p:cNvPr>
          <p:cNvSpPr/>
          <p:nvPr userDrawn="1"/>
        </p:nvSpPr>
        <p:spPr>
          <a:xfrm>
            <a:off x="859759" y="1538923"/>
            <a:ext cx="5090088" cy="926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0DAEB3C-A6EA-D74F-B7D1-E82432927633}"/>
              </a:ext>
            </a:extLst>
          </p:cNvPr>
          <p:cNvSpPr/>
          <p:nvPr userDrawn="1"/>
        </p:nvSpPr>
        <p:spPr>
          <a:xfrm>
            <a:off x="6278820" y="1538923"/>
            <a:ext cx="5090088" cy="926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859760" y="205004"/>
            <a:ext cx="10515600" cy="1325563"/>
          </a:xfrm>
          <a:prstGeom prst="rect">
            <a:avLst/>
          </a:prstGeom>
        </p:spPr>
        <p:txBody>
          <a:bodyPr lIns="0">
            <a:noAutofit/>
          </a:bodyPr>
          <a:lstStyle>
            <a:lvl1pPr algn="ctr">
              <a:defRPr sz="3600" b="1" cap="none">
                <a:solidFill>
                  <a:schemeClr val="accent3"/>
                </a:solidFill>
                <a:latin typeface="+mj-lt"/>
              </a:defRPr>
            </a:lvl1pPr>
          </a:lstStyle>
          <a:p>
            <a:r>
              <a:rPr lang="en-US"/>
              <a:t>Click to Edit Text</a:t>
            </a:r>
          </a:p>
        </p:txBody>
      </p:sp>
      <p:sp>
        <p:nvSpPr>
          <p:cNvPr id="29" name="Content Placeholder 3">
            <a:extLst>
              <a:ext uri="{FF2B5EF4-FFF2-40B4-BE49-F238E27FC236}">
                <a16:creationId xmlns:a16="http://schemas.microsoft.com/office/drawing/2014/main" id="{CB6EB58B-72AD-4102-B762-F5B3A57B5307}"/>
              </a:ext>
            </a:extLst>
          </p:cNvPr>
          <p:cNvSpPr>
            <a:spLocks noGrp="1"/>
          </p:cNvSpPr>
          <p:nvPr>
            <p:ph sz="half" idx="2" hasCustomPrompt="1"/>
          </p:nvPr>
        </p:nvSpPr>
        <p:spPr>
          <a:xfrm>
            <a:off x="1177811" y="2594179"/>
            <a:ext cx="4467615" cy="2931980"/>
          </a:xfrm>
        </p:spPr>
        <p:txBody>
          <a:bodyPr lIns="0">
            <a:noAutofit/>
          </a:bodyPr>
          <a:lstStyle>
            <a:lvl1pPr marL="342900" marR="0" indent="-342900" algn="l" defTabSz="914400" rtl="0" eaLnBrk="1" fontAlgn="auto" latinLnBrk="0" hangingPunct="1">
              <a:lnSpc>
                <a:spcPts val="2220"/>
              </a:lnSpc>
              <a:spcBef>
                <a:spcPts val="0"/>
              </a:spcBef>
              <a:spcAft>
                <a:spcPts val="600"/>
              </a:spcAft>
              <a:buClr>
                <a:schemeClr val="accent3"/>
              </a:buClr>
              <a:buSzPct val="110000"/>
              <a:buFont typeface="Arial" panose="020B0604020202020204" pitchFamily="34" charset="0"/>
              <a:buChar char="•"/>
              <a:tabLst/>
              <a:defRPr sz="2000" b="0">
                <a:solidFill>
                  <a:schemeClr val="tx1"/>
                </a:solidFill>
              </a:defRPr>
            </a:lvl1pPr>
            <a:lvl2pPr marL="742950" indent="-285750">
              <a:buClr>
                <a:schemeClr val="accent3"/>
              </a:buClr>
              <a:buSzPct val="75000"/>
              <a:buFont typeface="Courier New" panose="02070309020205020404" pitchFamily="49" charset="0"/>
              <a:buChar char="o"/>
              <a:defRPr sz="18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a:p>
            <a:pPr lvl="0"/>
            <a:r>
              <a:rPr lang="en-US"/>
              <a:t>Edit paragraph text</a:t>
            </a:r>
          </a:p>
          <a:p>
            <a:pPr lvl="1"/>
            <a:r>
              <a:rPr lang="en-US"/>
              <a:t>Subtext</a:t>
            </a:r>
          </a:p>
          <a:p>
            <a:pPr lvl="0"/>
            <a:r>
              <a:rPr lang="en-US"/>
              <a:t>Edit paragraph text</a:t>
            </a:r>
          </a:p>
          <a:p>
            <a:pPr lvl="1"/>
            <a:r>
              <a:rPr lang="en-US"/>
              <a:t>Subtext</a:t>
            </a:r>
          </a:p>
          <a:p>
            <a:pPr lvl="1"/>
            <a:r>
              <a:rPr lang="en-US"/>
              <a:t>Subtext</a:t>
            </a:r>
          </a:p>
          <a:p>
            <a:pPr lvl="0"/>
            <a:r>
              <a:rPr lang="en-US"/>
              <a:t>Paragraph</a:t>
            </a:r>
          </a:p>
        </p:txBody>
      </p:sp>
      <p:sp>
        <p:nvSpPr>
          <p:cNvPr id="13" name="Text Placeholder 2">
            <a:extLst>
              <a:ext uri="{FF2B5EF4-FFF2-40B4-BE49-F238E27FC236}">
                <a16:creationId xmlns:a16="http://schemas.microsoft.com/office/drawing/2014/main" id="{5B219898-8EA8-8647-A0F6-6EC3072D8E9E}"/>
              </a:ext>
            </a:extLst>
          </p:cNvPr>
          <p:cNvSpPr>
            <a:spLocks noGrp="1"/>
          </p:cNvSpPr>
          <p:nvPr>
            <p:ph type="body" idx="12" hasCustomPrompt="1"/>
          </p:nvPr>
        </p:nvSpPr>
        <p:spPr>
          <a:xfrm>
            <a:off x="1177811" y="1821076"/>
            <a:ext cx="4467615" cy="300943"/>
          </a:xfrm>
        </p:spPr>
        <p:txBody>
          <a:bodyPr lIns="0" anchor="t" anchorCtr="0">
            <a:noAutofit/>
          </a:bodyPr>
          <a:lstStyle>
            <a:lvl1pPr marL="0" indent="0" algn="ctr">
              <a:buNone/>
              <a:defRPr sz="2000" b="1">
                <a:solidFill>
                  <a:srgbClr val="FFFFF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Item 1</a:t>
            </a:r>
          </a:p>
        </p:txBody>
      </p:sp>
      <p:sp>
        <p:nvSpPr>
          <p:cNvPr id="17" name="Content Placeholder 3">
            <a:extLst>
              <a:ext uri="{FF2B5EF4-FFF2-40B4-BE49-F238E27FC236}">
                <a16:creationId xmlns:a16="http://schemas.microsoft.com/office/drawing/2014/main" id="{A1E6C716-B41D-004B-ACCE-D6E23FF4F9F4}"/>
              </a:ext>
            </a:extLst>
          </p:cNvPr>
          <p:cNvSpPr>
            <a:spLocks noGrp="1"/>
          </p:cNvSpPr>
          <p:nvPr>
            <p:ph sz="half" idx="21" hasCustomPrompt="1"/>
          </p:nvPr>
        </p:nvSpPr>
        <p:spPr>
          <a:xfrm>
            <a:off x="6567051" y="2594179"/>
            <a:ext cx="4467615" cy="2931980"/>
          </a:xfrm>
        </p:spPr>
        <p:txBody>
          <a:bodyPr lIns="0">
            <a:noAutofit/>
          </a:bodyPr>
          <a:lstStyle>
            <a:lvl1pPr marL="342900" marR="0" indent="-342900" algn="l" defTabSz="914400" rtl="0" eaLnBrk="1" fontAlgn="auto" latinLnBrk="0" hangingPunct="1">
              <a:lnSpc>
                <a:spcPts val="2220"/>
              </a:lnSpc>
              <a:spcBef>
                <a:spcPts val="0"/>
              </a:spcBef>
              <a:spcAft>
                <a:spcPts val="600"/>
              </a:spcAft>
              <a:buClr>
                <a:schemeClr val="accent3"/>
              </a:buClr>
              <a:buSzPct val="110000"/>
              <a:buFont typeface="Arial" panose="020B0604020202020204" pitchFamily="34" charset="0"/>
              <a:buChar char="•"/>
              <a:tabLst/>
              <a:defRPr sz="2000" b="0">
                <a:solidFill>
                  <a:schemeClr val="tx1"/>
                </a:solidFill>
              </a:defRPr>
            </a:lvl1pPr>
            <a:lvl2pPr marL="742950" indent="-285750">
              <a:buClr>
                <a:schemeClr val="accent3"/>
              </a:buClr>
              <a:buSzPct val="75000"/>
              <a:buFont typeface="Courier New" panose="02070309020205020404" pitchFamily="49" charset="0"/>
              <a:buChar char="o"/>
              <a:defRPr sz="1800"/>
            </a:lvl2pPr>
            <a:lvl3pPr marL="914400" indent="0">
              <a:buClr>
                <a:schemeClr val="accent3"/>
              </a:buClr>
              <a:buNone/>
              <a:defRPr sz="1600"/>
            </a:lvl3pPr>
            <a:lvl4pPr marL="1371600" indent="0">
              <a:buClr>
                <a:schemeClr val="accent3"/>
              </a:buClr>
              <a:buNone/>
              <a:defRPr sz="1600"/>
            </a:lvl4pPr>
            <a:lvl5pPr marL="1828800" indent="0">
              <a:buClr>
                <a:schemeClr val="accent3"/>
              </a:buClr>
              <a:buNone/>
              <a:defRPr sz="1600"/>
            </a:lvl5pPr>
          </a:lstStyle>
          <a:p>
            <a:pPr lvl="0"/>
            <a:r>
              <a:rPr lang="en-US"/>
              <a:t>Edit paragraph text</a:t>
            </a:r>
          </a:p>
          <a:p>
            <a:pPr lvl="0"/>
            <a:r>
              <a:rPr lang="en-US"/>
              <a:t>Edit paragraph text</a:t>
            </a:r>
          </a:p>
          <a:p>
            <a:pPr lvl="1"/>
            <a:r>
              <a:rPr lang="en-US"/>
              <a:t>Subtext</a:t>
            </a:r>
          </a:p>
          <a:p>
            <a:pPr lvl="0"/>
            <a:r>
              <a:rPr lang="en-US"/>
              <a:t>Edit paragraph text</a:t>
            </a:r>
          </a:p>
          <a:p>
            <a:pPr lvl="1"/>
            <a:r>
              <a:rPr lang="en-US"/>
              <a:t>Subtext</a:t>
            </a:r>
          </a:p>
          <a:p>
            <a:pPr lvl="1"/>
            <a:r>
              <a:rPr lang="en-US"/>
              <a:t>Subtext</a:t>
            </a:r>
          </a:p>
          <a:p>
            <a:pPr lvl="0"/>
            <a:r>
              <a:rPr lang="en-US"/>
              <a:t>Paragraph</a:t>
            </a:r>
          </a:p>
        </p:txBody>
      </p:sp>
      <p:sp>
        <p:nvSpPr>
          <p:cNvPr id="15" name="Text Placeholder 2">
            <a:extLst>
              <a:ext uri="{FF2B5EF4-FFF2-40B4-BE49-F238E27FC236}">
                <a16:creationId xmlns:a16="http://schemas.microsoft.com/office/drawing/2014/main" id="{6DDD829C-063B-8643-AA50-576F88A2C7DC}"/>
              </a:ext>
            </a:extLst>
          </p:cNvPr>
          <p:cNvSpPr>
            <a:spLocks noGrp="1"/>
          </p:cNvSpPr>
          <p:nvPr>
            <p:ph type="body" idx="19" hasCustomPrompt="1"/>
          </p:nvPr>
        </p:nvSpPr>
        <p:spPr>
          <a:xfrm>
            <a:off x="6567052" y="1821076"/>
            <a:ext cx="4510967" cy="338075"/>
          </a:xfrm>
        </p:spPr>
        <p:txBody>
          <a:bodyPr lIns="0" anchor="t" anchorCtr="0">
            <a:noAutofit/>
          </a:bodyPr>
          <a:lstStyle>
            <a:lvl1pPr marL="0" indent="0" algn="ctr">
              <a:buNone/>
              <a:defRPr sz="2000" b="1">
                <a:solidFill>
                  <a:srgbClr val="FFFFF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Item 2</a:t>
            </a:r>
          </a:p>
        </p:txBody>
      </p:sp>
    </p:spTree>
    <p:extLst>
      <p:ext uri="{BB962C8B-B14F-4D97-AF65-F5344CB8AC3E}">
        <p14:creationId xmlns:p14="http://schemas.microsoft.com/office/powerpoint/2010/main" val="394078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A870ED0-BBBD-4C74-B4FC-5A9A3DC89D1E}"/>
              </a:ext>
            </a:extLst>
          </p:cNvPr>
          <p:cNvSpPr>
            <a:spLocks noGrp="1"/>
          </p:cNvSpPr>
          <p:nvPr>
            <p:ph type="body" idx="18" hasCustomPrompt="1"/>
          </p:nvPr>
        </p:nvSpPr>
        <p:spPr>
          <a:xfrm>
            <a:off x="6398582" y="1775226"/>
            <a:ext cx="4976780" cy="511531"/>
          </a:xfrm>
        </p:spPr>
        <p:txBody>
          <a:bodyPr anchor="t" anchorCtr="0">
            <a:noAutofit/>
          </a:bodyPr>
          <a:lstStyle>
            <a:lvl1pPr marL="0" indent="0">
              <a:buNone/>
              <a:defRPr sz="2000" b="1">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sub-heading</a:t>
            </a:r>
          </a:p>
        </p:txBody>
      </p:sp>
      <p:sp>
        <p:nvSpPr>
          <p:cNvPr id="22" name="Text Placeholder 2">
            <a:extLst>
              <a:ext uri="{FF2B5EF4-FFF2-40B4-BE49-F238E27FC236}">
                <a16:creationId xmlns:a16="http://schemas.microsoft.com/office/drawing/2014/main" id="{C1C898F8-FF84-4F0C-8FA2-1B1B3A150EC8}"/>
              </a:ext>
            </a:extLst>
          </p:cNvPr>
          <p:cNvSpPr>
            <a:spLocks noGrp="1"/>
          </p:cNvSpPr>
          <p:nvPr>
            <p:ph type="body" idx="19" hasCustomPrompt="1"/>
          </p:nvPr>
        </p:nvSpPr>
        <p:spPr>
          <a:xfrm>
            <a:off x="6398582" y="2459533"/>
            <a:ext cx="4976780" cy="3341195"/>
          </a:xfrm>
        </p:spPr>
        <p:txBody>
          <a:bodyPr>
            <a:noAutofit/>
          </a:bodyPr>
          <a:lstStyle>
            <a:lvl1pPr marL="0" indent="0">
              <a:lnSpc>
                <a:spcPts val="2220"/>
              </a:lnSpc>
              <a:spcBef>
                <a:spcPts val="0"/>
              </a:spcBef>
              <a:buFont typeface="Arial" panose="020B0604020202020204" pitchFamily="34" charset="0"/>
              <a:buNone/>
              <a:defRPr sz="2000">
                <a:solidFill>
                  <a:schemeClr val="tx1"/>
                </a:solidFill>
              </a:defRPr>
            </a:lvl1pPr>
            <a:lvl2pPr marL="573088" indent="-342900">
              <a:buFont typeface="Arial" panose="020B0604020202020204" pitchFamily="34" charset="0"/>
              <a:buChar char="•"/>
              <a:defRPr sz="2000">
                <a:solidFill>
                  <a:schemeClr val="tx1"/>
                </a:solidFill>
              </a:defRPr>
            </a:lvl2pPr>
            <a:lvl3pPr marL="1027112" indent="-342900">
              <a:buFont typeface="Arial" panose="020B0604020202020204" pitchFamily="34" charset="0"/>
              <a:buChar char="•"/>
              <a:defRPr sz="1800">
                <a:solidFill>
                  <a:schemeClr val="tx1"/>
                </a:solidFill>
              </a:defRPr>
            </a:lvl3pPr>
            <a:lvl4pPr marL="1376363" indent="-231775">
              <a:buFont typeface="Arial" panose="020B0604020202020204" pitchFamily="34" charset="0"/>
              <a:buChar char="•"/>
              <a:defRPr sz="1400">
                <a:solidFill>
                  <a:schemeClr val="tx1"/>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paragraph text</a:t>
            </a:r>
          </a:p>
          <a:p>
            <a:pPr lvl="1"/>
            <a:r>
              <a:rPr lang="en-US"/>
              <a:t>Edit paragraph text</a:t>
            </a:r>
          </a:p>
          <a:p>
            <a:pPr lvl="2"/>
            <a:r>
              <a:rPr lang="en-US"/>
              <a:t>Subtext</a:t>
            </a:r>
          </a:p>
          <a:p>
            <a:pPr lvl="0"/>
            <a:endParaRPr lang="en-US"/>
          </a:p>
        </p:txBody>
      </p:sp>
      <p:sp>
        <p:nvSpPr>
          <p:cNvPr id="13" name="Text Placeholder 24">
            <a:extLst>
              <a:ext uri="{FF2B5EF4-FFF2-40B4-BE49-F238E27FC236}">
                <a16:creationId xmlns:a16="http://schemas.microsoft.com/office/drawing/2014/main" id="{CC945862-FDC9-A44C-B9B1-14B3C651EEAA}"/>
              </a:ext>
            </a:extLst>
          </p:cNvPr>
          <p:cNvSpPr>
            <a:spLocks noGrp="1"/>
          </p:cNvSpPr>
          <p:nvPr>
            <p:ph type="body" sz="quarter" idx="20"/>
          </p:nvPr>
        </p:nvSpPr>
        <p:spPr>
          <a:xfrm>
            <a:off x="6398581" y="2280273"/>
            <a:ext cx="1532467" cy="46038"/>
          </a:xfrm>
          <a:solidFill>
            <a:schemeClr val="accent1"/>
          </a:solidFill>
          <a:ln>
            <a:noFill/>
          </a:ln>
        </p:spPr>
        <p:txBody>
          <a:bodyPr lIns="0">
            <a:noAutofit/>
          </a:bodyPr>
          <a:lstStyle>
            <a:lvl1pPr marL="0" indent="0">
              <a:buNone/>
              <a:defRPr sz="100">
                <a:noFill/>
              </a:defRPr>
            </a:lvl1pPr>
          </a:lstStyle>
          <a:p>
            <a:pPr lvl="0"/>
            <a:endParaRPr lang="en-US"/>
          </a:p>
        </p:txBody>
      </p:sp>
      <p:sp>
        <p:nvSpPr>
          <p:cNvPr id="15" name="Picture Placeholder 12">
            <a:extLst>
              <a:ext uri="{FF2B5EF4-FFF2-40B4-BE49-F238E27FC236}">
                <a16:creationId xmlns:a16="http://schemas.microsoft.com/office/drawing/2014/main" id="{4301ECF2-022A-4095-A78B-F3FBCFF202BC}"/>
              </a:ext>
            </a:extLst>
          </p:cNvPr>
          <p:cNvSpPr>
            <a:spLocks noGrp="1"/>
          </p:cNvSpPr>
          <p:nvPr>
            <p:ph type="pic" sz="quarter" idx="16"/>
          </p:nvPr>
        </p:nvSpPr>
        <p:spPr>
          <a:xfrm>
            <a:off x="848212" y="1850231"/>
            <a:ext cx="4821068" cy="3877571"/>
          </a:xfrm>
          <a:prstGeom prst="rect">
            <a:avLst/>
          </a:prstGeom>
          <a:solidFill>
            <a:schemeClr val="accent1"/>
          </a:solidFill>
          <a:ln>
            <a:noFill/>
          </a:ln>
        </p:spPr>
        <p:txBody>
          <a:bodyPr rtlCol="0">
            <a:noAutofit/>
          </a:bodyPr>
          <a:lstStyle>
            <a:lvl1pPr marL="0" indent="0">
              <a:buNone/>
              <a:defRPr sz="1400"/>
            </a:lvl1pPr>
          </a:lstStyle>
          <a:p>
            <a:pPr lvl="0"/>
            <a:r>
              <a:rPr lang="en-US" noProof="0"/>
              <a:t>Click icon to add picture</a:t>
            </a:r>
            <a:endParaRPr lang="en-JM" noProof="0"/>
          </a:p>
        </p:txBody>
      </p:sp>
      <p:sp>
        <p:nvSpPr>
          <p:cNvPr id="16" name="Title 1">
            <a:extLst>
              <a:ext uri="{FF2B5EF4-FFF2-40B4-BE49-F238E27FC236}">
                <a16:creationId xmlns:a16="http://schemas.microsoft.com/office/drawing/2014/main" id="{E58AECA6-C52B-4937-A9B2-3F889619191C}"/>
              </a:ext>
            </a:extLst>
          </p:cNvPr>
          <p:cNvSpPr>
            <a:spLocks noGrp="1"/>
          </p:cNvSpPr>
          <p:nvPr>
            <p:ph type="title" hasCustomPrompt="1"/>
          </p:nvPr>
        </p:nvSpPr>
        <p:spPr>
          <a:xfrm>
            <a:off x="859760" y="280728"/>
            <a:ext cx="10515600" cy="1325563"/>
          </a:xfrm>
          <a:prstGeom prst="rect">
            <a:avLst/>
          </a:prstGeom>
        </p:spPr>
        <p:txBody>
          <a:bodyPr lIns="0">
            <a:noAutofit/>
          </a:bodyPr>
          <a:lstStyle>
            <a:lvl1pPr>
              <a:defRPr sz="3600" b="1" cap="none">
                <a:solidFill>
                  <a:schemeClr val="accent3"/>
                </a:solidFill>
                <a:latin typeface="+mj-lt"/>
              </a:defRPr>
            </a:lvl1pPr>
          </a:lstStyle>
          <a:p>
            <a:r>
              <a:rPr lang="en-US"/>
              <a:t>Click to Edit Text</a:t>
            </a:r>
          </a:p>
        </p:txBody>
      </p:sp>
      <p:sp>
        <p:nvSpPr>
          <p:cNvPr id="9" name="Rectangle 8">
            <a:extLst>
              <a:ext uri="{FF2B5EF4-FFF2-40B4-BE49-F238E27FC236}">
                <a16:creationId xmlns:a16="http://schemas.microsoft.com/office/drawing/2014/main" id="{19221E01-273A-3A40-9143-D240B759E95A}"/>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3A15C9-1A48-D64B-8350-14D6D53F111F}"/>
              </a:ext>
            </a:extLst>
          </p:cNvPr>
          <p:cNvPicPr>
            <a:picLocks noChangeAspect="1"/>
          </p:cNvPicPr>
          <p:nvPr userDrawn="1"/>
        </p:nvPicPr>
        <p:blipFill>
          <a:blip r:embed="rId2"/>
          <a:stretch>
            <a:fillRect/>
          </a:stretch>
        </p:blipFill>
        <p:spPr>
          <a:xfrm>
            <a:off x="402442" y="6279301"/>
            <a:ext cx="2695177" cy="400274"/>
          </a:xfrm>
          <a:prstGeom prst="rect">
            <a:avLst/>
          </a:prstGeom>
        </p:spPr>
      </p:pic>
    </p:spTree>
    <p:extLst>
      <p:ext uri="{BB962C8B-B14F-4D97-AF65-F5344CB8AC3E}">
        <p14:creationId xmlns:p14="http://schemas.microsoft.com/office/powerpoint/2010/main" val="391497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5D778B-409D-BD4D-9393-E0E8FCAC136C}"/>
              </a:ext>
            </a:extLst>
          </p:cNvPr>
          <p:cNvSpPr/>
          <p:nvPr userDrawn="1"/>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7D4438-D0EC-2143-B6A5-21AAF9B6099B}"/>
              </a:ext>
            </a:extLst>
          </p:cNvPr>
          <p:cNvSpPr/>
          <p:nvPr userDrawn="1"/>
        </p:nvSpPr>
        <p:spPr>
          <a:xfrm>
            <a:off x="0" y="6100876"/>
            <a:ext cx="12192000" cy="75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20A414B-D135-A743-A5B0-CCD73C01CD89}"/>
              </a:ext>
            </a:extLst>
          </p:cNvPr>
          <p:cNvPicPr>
            <a:picLocks noChangeAspect="1"/>
          </p:cNvPicPr>
          <p:nvPr userDrawn="1"/>
        </p:nvPicPr>
        <p:blipFill>
          <a:blip r:embed="rId2"/>
          <a:stretch>
            <a:fillRect/>
          </a:stretch>
        </p:blipFill>
        <p:spPr>
          <a:xfrm>
            <a:off x="402442" y="6279301"/>
            <a:ext cx="2695177" cy="400274"/>
          </a:xfrm>
          <a:prstGeom prst="rect">
            <a:avLst/>
          </a:prstGeom>
        </p:spPr>
      </p:pic>
      <p:sp>
        <p:nvSpPr>
          <p:cNvPr id="10" name="Title 1">
            <a:extLst>
              <a:ext uri="{FF2B5EF4-FFF2-40B4-BE49-F238E27FC236}">
                <a16:creationId xmlns:a16="http://schemas.microsoft.com/office/drawing/2014/main" id="{59B05234-ECDB-1D43-9C48-A6DAE9EB1EE2}"/>
              </a:ext>
            </a:extLst>
          </p:cNvPr>
          <p:cNvSpPr>
            <a:spLocks noGrp="1"/>
          </p:cNvSpPr>
          <p:nvPr>
            <p:ph type="title" hasCustomPrompt="1"/>
          </p:nvPr>
        </p:nvSpPr>
        <p:spPr>
          <a:xfrm>
            <a:off x="2977897" y="2145741"/>
            <a:ext cx="6236207" cy="1574655"/>
          </a:xfrm>
          <a:prstGeom prst="rect">
            <a:avLst/>
          </a:prstGeom>
          <a:noFill/>
          <a:ln w="38100">
            <a:noFill/>
          </a:ln>
        </p:spPr>
        <p:txBody>
          <a:bodyPr anchor="ctr">
            <a:noAutofit/>
          </a:bodyPr>
          <a:lstStyle>
            <a:lvl1pPr algn="ctr">
              <a:defRPr sz="4400" b="1" cap="none">
                <a:solidFill>
                  <a:schemeClr val="bg1"/>
                </a:solidFill>
                <a:latin typeface="+mj-lt"/>
              </a:defRPr>
            </a:lvl1pPr>
          </a:lstStyle>
          <a:p>
            <a:r>
              <a:rPr lang="en-US"/>
              <a:t>Section Divider </a:t>
            </a:r>
            <a:br>
              <a:rPr lang="en-US"/>
            </a:br>
            <a:r>
              <a:rPr lang="en-US"/>
              <a:t>Slider</a:t>
            </a:r>
          </a:p>
        </p:txBody>
      </p:sp>
    </p:spTree>
    <p:extLst>
      <p:ext uri="{BB962C8B-B14F-4D97-AF65-F5344CB8AC3E}">
        <p14:creationId xmlns:p14="http://schemas.microsoft.com/office/powerpoint/2010/main" val="325224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3" name="Picture 2" descr="A picture containing person, outdoor, person&#10;&#10;Description automatically generated">
            <a:extLst>
              <a:ext uri="{FF2B5EF4-FFF2-40B4-BE49-F238E27FC236}">
                <a16:creationId xmlns:a16="http://schemas.microsoft.com/office/drawing/2014/main" id="{C830E459-D024-48C2-BC54-5FD1BCF2766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
            <a:ext cx="3415358" cy="6858000"/>
          </a:xfrm>
          <a:prstGeom prst="rect">
            <a:avLst/>
          </a:prstGeom>
        </p:spPr>
      </p:pic>
      <p:sp>
        <p:nvSpPr>
          <p:cNvPr id="15" name="Text Placeholder 2"/>
          <p:cNvSpPr>
            <a:spLocks noGrp="1"/>
          </p:cNvSpPr>
          <p:nvPr>
            <p:ph type="body" idx="11" hasCustomPrompt="1"/>
          </p:nvPr>
        </p:nvSpPr>
        <p:spPr>
          <a:xfrm>
            <a:off x="3916426" y="4120790"/>
            <a:ext cx="6740398" cy="400294"/>
          </a:xfrm>
          <a:prstGeom prst="rect">
            <a:avLst/>
          </a:prstGeom>
        </p:spPr>
        <p:txBody>
          <a:bodyPr lIns="0" anchor="t">
            <a:noAutofit/>
          </a:bodyPr>
          <a:lstStyle>
            <a:lvl1pPr marL="0" indent="0">
              <a:buNone/>
              <a:defRPr sz="20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Title 1">
            <a:extLst>
              <a:ext uri="{FF2B5EF4-FFF2-40B4-BE49-F238E27FC236}">
                <a16:creationId xmlns:a16="http://schemas.microsoft.com/office/drawing/2014/main" id="{71414C0B-2F82-43FD-99C8-5A0AD4C95AE1}"/>
              </a:ext>
            </a:extLst>
          </p:cNvPr>
          <p:cNvSpPr>
            <a:spLocks noGrp="1"/>
          </p:cNvSpPr>
          <p:nvPr>
            <p:ph type="title" hasCustomPrompt="1"/>
          </p:nvPr>
        </p:nvSpPr>
        <p:spPr>
          <a:xfrm>
            <a:off x="3916427" y="1954052"/>
            <a:ext cx="6740398" cy="1868648"/>
          </a:xfrm>
          <a:prstGeom prst="rect">
            <a:avLst/>
          </a:prstGeom>
          <a:noFill/>
          <a:ln w="38100">
            <a:noFill/>
          </a:ln>
        </p:spPr>
        <p:txBody>
          <a:bodyPr anchor="ctr" anchorCtr="0">
            <a:noAutofit/>
          </a:bodyPr>
          <a:lstStyle>
            <a:lvl1pPr algn="l">
              <a:defRPr sz="4000" b="1" cap="none" baseline="0">
                <a:solidFill>
                  <a:schemeClr val="accent3"/>
                </a:solidFill>
                <a:latin typeface="+mj-lt"/>
              </a:defRPr>
            </a:lvl1pPr>
          </a:lstStyle>
          <a:p>
            <a:r>
              <a:rPr lang="en-US"/>
              <a:t>Section Divider Slide</a:t>
            </a:r>
          </a:p>
        </p:txBody>
      </p:sp>
      <p:pic>
        <p:nvPicPr>
          <p:cNvPr id="9" name="Picture 8">
            <a:extLst>
              <a:ext uri="{FF2B5EF4-FFF2-40B4-BE49-F238E27FC236}">
                <a16:creationId xmlns:a16="http://schemas.microsoft.com/office/drawing/2014/main" id="{9C889008-8281-DD48-9DFC-366A3E910E01}"/>
              </a:ext>
            </a:extLst>
          </p:cNvPr>
          <p:cNvPicPr>
            <a:picLocks noChangeAspect="1"/>
          </p:cNvPicPr>
          <p:nvPr userDrawn="1"/>
        </p:nvPicPr>
        <p:blipFill>
          <a:blip r:embed="rId3"/>
          <a:stretch>
            <a:fillRect/>
          </a:stretch>
        </p:blipFill>
        <p:spPr>
          <a:xfrm>
            <a:off x="461770" y="6103408"/>
            <a:ext cx="2491818" cy="370072"/>
          </a:xfrm>
          <a:prstGeom prst="rect">
            <a:avLst/>
          </a:prstGeom>
        </p:spPr>
      </p:pic>
    </p:spTree>
    <p:extLst>
      <p:ext uri="{BB962C8B-B14F-4D97-AF65-F5344CB8AC3E}">
        <p14:creationId xmlns:p14="http://schemas.microsoft.com/office/powerpoint/2010/main" val="164012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5632" y="283464"/>
            <a:ext cx="10515600" cy="1325563"/>
          </a:xfrm>
          <a:prstGeom prst="rect">
            <a:avLst/>
          </a:prstGeom>
        </p:spPr>
        <p:txBody>
          <a:bodyPr vert="horz" lIns="0" tIns="45720" rIns="91440" bIns="45720" rtlCol="0" anchor="ctr">
            <a:noAutofit/>
          </a:bodyPr>
          <a:lstStyle/>
          <a:p>
            <a:r>
              <a:rPr lang="en-US"/>
              <a:t>Click to edit Text</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811147"/>
      </p:ext>
    </p:extLst>
  </p:cSld>
  <p:clrMap bg1="lt1" tx1="dk1" bg2="lt2" tx2="dk2" accent1="accent1" accent2="accent2" accent3="accent3" accent4="accent4" accent5="accent5" accent6="accent6" hlink="hlink" folHlink="folHlink"/>
  <p:sldLayoutIdLst>
    <p:sldLayoutId id="2147483710" r:id="rId1"/>
    <p:sldLayoutId id="2147483697" r:id="rId2"/>
    <p:sldLayoutId id="2147483694" r:id="rId3"/>
    <p:sldLayoutId id="2147483689" r:id="rId4"/>
    <p:sldLayoutId id="2147483690" r:id="rId5"/>
    <p:sldLayoutId id="2147483704" r:id="rId6"/>
    <p:sldLayoutId id="2147483708" r:id="rId7"/>
    <p:sldLayoutId id="2147483706" r:id="rId8"/>
    <p:sldLayoutId id="2147483701" r:id="rId9"/>
    <p:sldLayoutId id="2147483713" r:id="rId10"/>
    <p:sldLayoutId id="2147483712" r:id="rId11"/>
    <p:sldLayoutId id="2147483714" r:id="rId12"/>
    <p:sldLayoutId id="2147483711" r:id="rId13"/>
    <p:sldLayoutId id="2147483682" r:id="rId14"/>
    <p:sldLayoutId id="2147483686" r:id="rId15"/>
    <p:sldLayoutId id="2147483703" r:id="rId16"/>
    <p:sldLayoutId id="2147483715" r:id="rId17"/>
    <p:sldLayoutId id="2147483716" r:id="rId18"/>
    <p:sldLayoutId id="2147483717" r:id="rId19"/>
  </p:sldLayoutIdLst>
  <p:txStyles>
    <p:titleStyle>
      <a:lvl1pPr algn="l" defTabSz="914400" rtl="0" eaLnBrk="1" latinLnBrk="0" hangingPunct="1">
        <a:lnSpc>
          <a:spcPct val="90000"/>
        </a:lnSpc>
        <a:spcBef>
          <a:spcPct val="0"/>
        </a:spcBef>
        <a:buNone/>
        <a:defRPr sz="3600" b="1" kern="1200" cap="all" baseline="0">
          <a:solidFill>
            <a:schemeClr val="accent1"/>
          </a:solidFill>
          <a:latin typeface="+mj-lt"/>
          <a:ea typeface="+mj-ea"/>
          <a:cs typeface="+mj-cs"/>
        </a:defRPr>
      </a:lvl1pPr>
    </p:titleStyle>
    <p:body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BAC66-5E6E-404C-8516-E31E786F2180}"/>
              </a:ext>
            </a:extLst>
          </p:cNvPr>
          <p:cNvSpPr>
            <a:spLocks noGrp="1"/>
          </p:cNvSpPr>
          <p:nvPr>
            <p:ph type="title"/>
          </p:nvPr>
        </p:nvSpPr>
        <p:spPr>
          <a:xfrm>
            <a:off x="228600" y="1248826"/>
            <a:ext cx="11734800" cy="3654478"/>
          </a:xfrm>
        </p:spPr>
        <p:txBody>
          <a:bodyPr/>
          <a:lstStyle/>
          <a:p>
            <a:r>
              <a:rPr lang="en-US" b="0"/>
              <a:t>Colorado Behavioral Health Landscape:</a:t>
            </a:r>
            <a:br>
              <a:rPr lang="en-US" b="0"/>
            </a:br>
            <a:br>
              <a:rPr lang="en-US" b="0"/>
            </a:br>
            <a:r>
              <a:rPr lang="en-US" b="0"/>
              <a:t>Legislation, Budget,</a:t>
            </a:r>
            <a:br>
              <a:rPr lang="en-US" b="0"/>
            </a:br>
            <a:r>
              <a:rPr lang="en-US" b="0"/>
              <a:t>Policy, Politics</a:t>
            </a:r>
            <a:br>
              <a:rPr lang="en-US" b="0"/>
            </a:br>
            <a:endParaRPr lang="en-US" sz="4000" b="0"/>
          </a:p>
        </p:txBody>
      </p:sp>
      <p:sp>
        <p:nvSpPr>
          <p:cNvPr id="2" name="Title 1">
            <a:extLst>
              <a:ext uri="{FF2B5EF4-FFF2-40B4-BE49-F238E27FC236}">
                <a16:creationId xmlns:a16="http://schemas.microsoft.com/office/drawing/2014/main" id="{2F55BA2D-0B40-1B90-F5DE-078871F4B1EB}"/>
              </a:ext>
            </a:extLst>
          </p:cNvPr>
          <p:cNvSpPr txBox="1">
            <a:spLocks/>
          </p:cNvSpPr>
          <p:nvPr/>
        </p:nvSpPr>
        <p:spPr>
          <a:xfrm>
            <a:off x="3847767"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accent3"/>
                </a:solidFill>
              </a:rPr>
              <a:t>CBHC</a:t>
            </a:r>
          </a:p>
        </p:txBody>
      </p:sp>
    </p:spTree>
    <p:extLst>
      <p:ext uri="{BB962C8B-B14F-4D97-AF65-F5344CB8AC3E}">
        <p14:creationId xmlns:p14="http://schemas.microsoft.com/office/powerpoint/2010/main" val="310199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Where Are We Now?</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59674" y="1318875"/>
            <a:ext cx="11210406" cy="4220249"/>
          </a:xfrm>
        </p:spPr>
        <p:txBody>
          <a:bodyPr/>
          <a:lstStyle/>
          <a:p>
            <a:endParaRPr lang="en-US" sz="2600">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200">
                <a:latin typeface="Arial" panose="020B0604020202020204" pitchFamily="34" charset="0"/>
                <a:cs typeface="Arial" panose="020B0604020202020204" pitchFamily="34" charset="0"/>
              </a:rPr>
              <a:t>“Unwind” of COVID public health emergency = ↓ Medicaid, ↑ uninsured</a:t>
            </a:r>
          </a:p>
          <a:p>
            <a:pPr marL="915988" lvl="1">
              <a:lnSpc>
                <a:spcPct val="150000"/>
              </a:lnSpc>
              <a:spcAft>
                <a:spcPts val="0"/>
              </a:spcAft>
            </a:pPr>
            <a:r>
              <a:rPr lang="en-US">
                <a:latin typeface="Arial" panose="020B0604020202020204" pitchFamily="34" charset="0"/>
                <a:cs typeface="Arial" panose="020B0604020202020204" pitchFamily="34" charset="0"/>
              </a:rPr>
              <a:t>Actual disenrollments in some parts of the state significantly higher than projected → significant increases in uncompensated care for some safety net providers</a:t>
            </a:r>
          </a:p>
          <a:p>
            <a:pPr marL="915988" lvl="1">
              <a:lnSpc>
                <a:spcPct val="150000"/>
              </a:lnSpc>
              <a:spcAft>
                <a:spcPts val="0"/>
              </a:spcAft>
            </a:pPr>
            <a:r>
              <a:rPr lang="en-US">
                <a:latin typeface="Arial" panose="020B0604020202020204" pitchFamily="34" charset="0"/>
                <a:cs typeface="Arial" panose="020B0604020202020204" pitchFamily="34" charset="0"/>
              </a:rPr>
              <a:t>Most of our members’ clients are on Medicaid = majority of centers’ funding is from HCPF</a:t>
            </a:r>
          </a:p>
          <a:p>
            <a:pPr marL="915988" lvl="1">
              <a:lnSpc>
                <a:spcPct val="150000"/>
              </a:lnSpc>
              <a:spcAft>
                <a:spcPts val="0"/>
              </a:spcAft>
            </a:pPr>
            <a:r>
              <a:rPr lang="en-US">
                <a:latin typeface="Arial" panose="020B0604020202020204" pitchFamily="34" charset="0"/>
                <a:cs typeface="Arial" panose="020B0604020202020204" pitchFamily="34" charset="0"/>
              </a:rPr>
              <a:t>Funding for services to uninsured clients comes from BHA – but there was no increase in BHA funding for this FY</a:t>
            </a:r>
          </a:p>
          <a:p>
            <a:pPr marL="342900" indent="-342900">
              <a:lnSpc>
                <a:spcPct val="150000"/>
              </a:lnSpc>
              <a:spcAft>
                <a:spcPts val="0"/>
              </a:spcAft>
              <a:buFont typeface="Arial" panose="020B0604020202020204" pitchFamily="34" charset="0"/>
              <a:buChar char="•"/>
            </a:pPr>
            <a:r>
              <a:rPr lang="en-US" sz="2200">
                <a:latin typeface="Arial" panose="020B0604020202020204" pitchFamily="34" charset="0"/>
                <a:cs typeface="Arial" panose="020B0604020202020204" pitchFamily="34" charset="0"/>
              </a:rPr>
              <a:t>End of ARPA grants</a:t>
            </a:r>
          </a:p>
          <a:p>
            <a:pPr marL="342900" indent="-342900">
              <a:lnSpc>
                <a:spcPct val="150000"/>
              </a:lnSpc>
              <a:spcAft>
                <a:spcPts val="0"/>
              </a:spcAft>
              <a:buFont typeface="Arial" panose="020B0604020202020204" pitchFamily="34" charset="0"/>
              <a:buChar char="•"/>
            </a:pPr>
            <a:r>
              <a:rPr lang="en-US" sz="2200">
                <a:latin typeface="Arial" panose="020B0604020202020204" pitchFamily="34" charset="0"/>
                <a:cs typeface="Arial" panose="020B0604020202020204" pitchFamily="34" charset="0"/>
              </a:rPr>
              <a:t>Declining Marijuana Tax Cash Fund $$ (funding for crisis services)</a:t>
            </a:r>
          </a:p>
          <a:p>
            <a:pPr marL="342900" indent="-342900">
              <a:lnSpc>
                <a:spcPct val="150000"/>
              </a:lnSpc>
              <a:spcAft>
                <a:spcPts val="0"/>
              </a:spcAft>
              <a:buFont typeface="Arial" panose="020B0604020202020204" pitchFamily="34" charset="0"/>
              <a:buChar char="•"/>
            </a:pPr>
            <a:r>
              <a:rPr lang="en-US" sz="2200">
                <a:latin typeface="Arial" panose="020B0604020202020204" pitchFamily="34" charset="0"/>
                <a:cs typeface="Arial" panose="020B0604020202020204" pitchFamily="34" charset="0"/>
              </a:rPr>
              <a:t>New payment models</a:t>
            </a:r>
          </a:p>
          <a:p>
            <a:pPr marL="342900">
              <a:lnSpc>
                <a:spcPct val="150000"/>
              </a:lnSpc>
              <a:spcAft>
                <a:spcPts val="0"/>
              </a:spcAft>
            </a:pPr>
            <a:endParaRPr lang="en-US" sz="2200">
              <a:latin typeface="Arial" panose="020B0604020202020204" pitchFamily="34" charset="0"/>
              <a:cs typeface="Arial" panose="020B0604020202020204" pitchFamily="34" charset="0"/>
            </a:endParaRPr>
          </a:p>
          <a:p>
            <a:pPr marL="915988" lvl="1">
              <a:lnSpc>
                <a:spcPct val="150000"/>
              </a:lnSpc>
              <a:spcAft>
                <a:spcPts val="0"/>
              </a:spcAft>
            </a:pPr>
            <a:endParaRPr lang="en-US" sz="2200">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endParaRPr lang="en-US" sz="26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5B05608-9974-4E57-61F9-55AEC8D52304}"/>
              </a:ext>
            </a:extLst>
          </p:cNvPr>
          <p:cNvSpPr>
            <a:spLocks noGrp="1"/>
          </p:cNvSpPr>
          <p:nvPr>
            <p:ph type="body" sz="quarter" idx="18"/>
          </p:nvPr>
        </p:nvSpPr>
        <p:spPr>
          <a:xfrm>
            <a:off x="859674" y="1611774"/>
            <a:ext cx="1532467" cy="46038"/>
          </a:xfrm>
        </p:spPr>
        <p:txBody>
          <a:bodyPr/>
          <a:lstStyle/>
          <a:p>
            <a:endParaRPr lang="en-US"/>
          </a:p>
        </p:txBody>
      </p:sp>
      <p:sp>
        <p:nvSpPr>
          <p:cNvPr id="6" name="Text Placeholder 2">
            <a:extLst>
              <a:ext uri="{FF2B5EF4-FFF2-40B4-BE49-F238E27FC236}">
                <a16:creationId xmlns:a16="http://schemas.microsoft.com/office/drawing/2014/main" id="{3D0FE40E-A5E3-9850-D5E8-A31640A3C733}"/>
              </a:ext>
            </a:extLst>
          </p:cNvPr>
          <p:cNvSpPr>
            <a:spLocks noGrp="1"/>
          </p:cNvSpPr>
          <p:nvPr>
            <p:ph type="body" idx="12"/>
          </p:nvPr>
        </p:nvSpPr>
        <p:spPr>
          <a:xfrm>
            <a:off x="859674" y="1197803"/>
            <a:ext cx="10527515" cy="511531"/>
          </a:xfrm>
        </p:spPr>
        <p:txBody>
          <a:bodyPr/>
          <a:lstStyle/>
          <a:p>
            <a:r>
              <a:rPr lang="en-US"/>
              <a:t>Financing landscape affecting behavioral health</a:t>
            </a:r>
          </a:p>
        </p:txBody>
      </p:sp>
    </p:spTree>
    <p:extLst>
      <p:ext uri="{BB962C8B-B14F-4D97-AF65-F5344CB8AC3E}">
        <p14:creationId xmlns:p14="http://schemas.microsoft.com/office/powerpoint/2010/main" val="302468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Where Are We Now?</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59674" y="1802676"/>
            <a:ext cx="10527515" cy="4220249"/>
          </a:xfrm>
        </p:spPr>
        <p:txBody>
          <a:bodyPr/>
          <a:lstStyle/>
          <a:p>
            <a:endParaRPr lang="en-US" sz="2600">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SB 24-007, Mental Health First Aid</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HB 24-1045, SUD treatment bill</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HB 24-1217, family input form</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HB 24-1384, CCBHC</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Provider rates</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ARPA swap</a:t>
            </a:r>
          </a:p>
        </p:txBody>
      </p:sp>
      <p:sp>
        <p:nvSpPr>
          <p:cNvPr id="5" name="Text Placeholder 4">
            <a:extLst>
              <a:ext uri="{FF2B5EF4-FFF2-40B4-BE49-F238E27FC236}">
                <a16:creationId xmlns:a16="http://schemas.microsoft.com/office/drawing/2014/main" id="{15B05608-9974-4E57-61F9-55AEC8D52304}"/>
              </a:ext>
            </a:extLst>
          </p:cNvPr>
          <p:cNvSpPr>
            <a:spLocks noGrp="1"/>
          </p:cNvSpPr>
          <p:nvPr>
            <p:ph type="body" sz="quarter" idx="18"/>
          </p:nvPr>
        </p:nvSpPr>
        <p:spPr>
          <a:xfrm>
            <a:off x="859674" y="1873971"/>
            <a:ext cx="1532467" cy="46038"/>
          </a:xfrm>
        </p:spPr>
        <p:txBody>
          <a:bodyPr/>
          <a:lstStyle/>
          <a:p>
            <a:endParaRPr lang="en-US"/>
          </a:p>
        </p:txBody>
      </p:sp>
      <p:sp>
        <p:nvSpPr>
          <p:cNvPr id="6" name="Text Placeholder 2">
            <a:extLst>
              <a:ext uri="{FF2B5EF4-FFF2-40B4-BE49-F238E27FC236}">
                <a16:creationId xmlns:a16="http://schemas.microsoft.com/office/drawing/2014/main" id="{3D0FE40E-A5E3-9850-D5E8-A31640A3C733}"/>
              </a:ext>
            </a:extLst>
          </p:cNvPr>
          <p:cNvSpPr>
            <a:spLocks noGrp="1"/>
          </p:cNvSpPr>
          <p:nvPr>
            <p:ph type="body" idx="12"/>
          </p:nvPr>
        </p:nvSpPr>
        <p:spPr>
          <a:xfrm>
            <a:off x="859674" y="1367063"/>
            <a:ext cx="10527515" cy="511531"/>
          </a:xfrm>
        </p:spPr>
        <p:txBody>
          <a:bodyPr/>
          <a:lstStyle/>
          <a:p>
            <a:r>
              <a:rPr lang="en-US"/>
              <a:t>2024 legislative and budget developments affecting CBHC’s members</a:t>
            </a:r>
          </a:p>
        </p:txBody>
      </p:sp>
    </p:spTree>
    <p:extLst>
      <p:ext uri="{BB962C8B-B14F-4D97-AF65-F5344CB8AC3E}">
        <p14:creationId xmlns:p14="http://schemas.microsoft.com/office/powerpoint/2010/main" val="114307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2B4B56-DD37-53A1-8F0D-1562B0332BCD}"/>
              </a:ext>
            </a:extLst>
          </p:cNvPr>
          <p:cNvSpPr>
            <a:spLocks noGrp="1"/>
          </p:cNvSpPr>
          <p:nvPr>
            <p:ph type="title"/>
          </p:nvPr>
        </p:nvSpPr>
        <p:spPr>
          <a:xfrm>
            <a:off x="945897" y="1942367"/>
            <a:ext cx="6930032" cy="1847525"/>
          </a:xfrm>
        </p:spPr>
        <p:txBody>
          <a:bodyPr/>
          <a:lstStyle/>
          <a:p>
            <a:r>
              <a:rPr lang="en-US"/>
              <a:t>Looking Ahead</a:t>
            </a:r>
          </a:p>
        </p:txBody>
      </p:sp>
      <p:pic>
        <p:nvPicPr>
          <p:cNvPr id="4" name="Picture 3" descr="A person standing in front of a white arrow&#10;&#10;Description automatically generated">
            <a:extLst>
              <a:ext uri="{FF2B5EF4-FFF2-40B4-BE49-F238E27FC236}">
                <a16:creationId xmlns:a16="http://schemas.microsoft.com/office/drawing/2014/main" id="{78F04C1B-723B-FA66-0A82-39B880BD9156}"/>
              </a:ext>
            </a:extLst>
          </p:cNvPr>
          <p:cNvPicPr>
            <a:picLocks noChangeAspect="1"/>
          </p:cNvPicPr>
          <p:nvPr/>
        </p:nvPicPr>
        <p:blipFill>
          <a:blip r:embed="rId3">
            <a:extLst>
              <a:ext uri="{28A0092B-C50C-407E-A947-70E740481C1C}">
                <a14:useLocalDpi xmlns:a14="http://schemas.microsoft.com/office/drawing/2010/main" val="0"/>
              </a:ext>
            </a:extLst>
          </a:blip>
          <a:srcRect b="7700"/>
          <a:stretch/>
        </p:blipFill>
        <p:spPr>
          <a:xfrm>
            <a:off x="6824148" y="1063454"/>
            <a:ext cx="4954129" cy="4037936"/>
          </a:xfrm>
          <a:prstGeom prst="rect">
            <a:avLst/>
          </a:prstGeom>
        </p:spPr>
      </p:pic>
    </p:spTree>
    <p:extLst>
      <p:ext uri="{BB962C8B-B14F-4D97-AF65-F5344CB8AC3E}">
        <p14:creationId xmlns:p14="http://schemas.microsoft.com/office/powerpoint/2010/main" val="272224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ED86D7-823E-9433-3EA1-D77E74939AC6}"/>
              </a:ext>
            </a:extLst>
          </p:cNvPr>
          <p:cNvSpPr>
            <a:spLocks noGrp="1"/>
          </p:cNvSpPr>
          <p:nvPr>
            <p:ph type="title"/>
          </p:nvPr>
        </p:nvSpPr>
        <p:spPr>
          <a:xfrm>
            <a:off x="1512425" y="2145741"/>
            <a:ext cx="9167149" cy="1574655"/>
          </a:xfrm>
        </p:spPr>
        <p:txBody>
          <a:bodyPr/>
          <a:lstStyle/>
          <a:p>
            <a:r>
              <a:rPr lang="en-US"/>
              <a:t>Budget</a:t>
            </a:r>
          </a:p>
        </p:txBody>
      </p:sp>
    </p:spTree>
    <p:extLst>
      <p:ext uri="{BB962C8B-B14F-4D97-AF65-F5344CB8AC3E}">
        <p14:creationId xmlns:p14="http://schemas.microsoft.com/office/powerpoint/2010/main" val="198172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Budget Picture </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59674" y="1802676"/>
            <a:ext cx="5637379" cy="4220249"/>
          </a:xfrm>
        </p:spPr>
        <p:txBody>
          <a:bodyPr/>
          <a:lstStyle/>
          <a:p>
            <a:endParaRPr lang="en-US" sz="2600">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$1B statewide shortfall projected</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Departments asked to budget to flat or ↓1%</a:t>
            </a:r>
          </a:p>
          <a:p>
            <a:pPr marL="342900" indent="-342900">
              <a:lnSpc>
                <a:spcPct val="150000"/>
              </a:lnSpc>
              <a:spcAft>
                <a:spcPts val="0"/>
              </a:spcAft>
              <a:buFont typeface="Arial" panose="020B0604020202020204" pitchFamily="34" charset="0"/>
              <a:buChar char="•"/>
            </a:pPr>
            <a:r>
              <a:rPr lang="en-US" sz="2600">
                <a:latin typeface="Arial" panose="020B0604020202020204" pitchFamily="34" charset="0"/>
                <a:cs typeface="Arial" panose="020B0604020202020204" pitchFamily="34" charset="0"/>
              </a:rPr>
              <a:t>Medicaid currently $154M in </a:t>
            </a:r>
            <a:r>
              <a:rPr lang="en-US" sz="2600">
                <a:solidFill>
                  <a:srgbClr val="FF0000"/>
                </a:solidFill>
                <a:latin typeface="Arial" panose="020B0604020202020204" pitchFamily="34" charset="0"/>
                <a:cs typeface="Arial" panose="020B0604020202020204" pitchFamily="34" charset="0"/>
              </a:rPr>
              <a:t>red</a:t>
            </a:r>
          </a:p>
          <a:p>
            <a:pPr marL="342900" indent="-342900">
              <a:lnSpc>
                <a:spcPct val="150000"/>
              </a:lnSpc>
              <a:spcAft>
                <a:spcPts val="0"/>
              </a:spcAft>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Declining Marijuana Tax Cash Fund revenues</a:t>
            </a:r>
          </a:p>
        </p:txBody>
      </p:sp>
      <p:pic>
        <p:nvPicPr>
          <p:cNvPr id="1026" name="Picture 2">
            <a:extLst>
              <a:ext uri="{FF2B5EF4-FFF2-40B4-BE49-F238E27FC236}">
                <a16:creationId xmlns:a16="http://schemas.microsoft.com/office/drawing/2014/main" id="{7708210C-91D6-B055-A730-5D9CBE5C0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905" y="2021305"/>
            <a:ext cx="5335493" cy="40016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7828EC59-E62D-2EA8-76DB-4F687F6506C5}"/>
              </a:ext>
            </a:extLst>
          </p:cNvPr>
          <p:cNvSpPr>
            <a:spLocks noGrp="1"/>
          </p:cNvSpPr>
          <p:nvPr>
            <p:ph type="body" idx="12"/>
          </p:nvPr>
        </p:nvSpPr>
        <p:spPr>
          <a:xfrm>
            <a:off x="859674" y="1367063"/>
            <a:ext cx="10527515" cy="511531"/>
          </a:xfrm>
        </p:spPr>
        <p:txBody>
          <a:bodyPr/>
          <a:lstStyle/>
          <a:p>
            <a:r>
              <a:rPr lang="en-US"/>
              <a:t>Outlook: Gloomy</a:t>
            </a:r>
          </a:p>
        </p:txBody>
      </p:sp>
      <p:sp>
        <p:nvSpPr>
          <p:cNvPr id="11" name="Text Placeholder 4">
            <a:extLst>
              <a:ext uri="{FF2B5EF4-FFF2-40B4-BE49-F238E27FC236}">
                <a16:creationId xmlns:a16="http://schemas.microsoft.com/office/drawing/2014/main" id="{68FE0C2E-909A-733B-68D1-26CA0EA9B07D}"/>
              </a:ext>
            </a:extLst>
          </p:cNvPr>
          <p:cNvSpPr>
            <a:spLocks noGrp="1"/>
          </p:cNvSpPr>
          <p:nvPr>
            <p:ph type="body" sz="quarter" idx="18"/>
          </p:nvPr>
        </p:nvSpPr>
        <p:spPr>
          <a:xfrm>
            <a:off x="859674" y="1873971"/>
            <a:ext cx="1532467" cy="46038"/>
          </a:xfrm>
        </p:spPr>
        <p:txBody>
          <a:bodyPr/>
          <a:lstStyle/>
          <a:p>
            <a:endParaRPr lang="en-US"/>
          </a:p>
        </p:txBody>
      </p:sp>
    </p:spTree>
    <p:extLst>
      <p:ext uri="{BB962C8B-B14F-4D97-AF65-F5344CB8AC3E}">
        <p14:creationId xmlns:p14="http://schemas.microsoft.com/office/powerpoint/2010/main" val="88833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ED86D7-823E-9433-3EA1-D77E74939AC6}"/>
              </a:ext>
            </a:extLst>
          </p:cNvPr>
          <p:cNvSpPr>
            <a:spLocks noGrp="1"/>
          </p:cNvSpPr>
          <p:nvPr>
            <p:ph type="title"/>
          </p:nvPr>
        </p:nvSpPr>
        <p:spPr>
          <a:xfrm>
            <a:off x="1512425" y="2145741"/>
            <a:ext cx="9167149" cy="1574655"/>
          </a:xfrm>
        </p:spPr>
        <p:txBody>
          <a:bodyPr/>
          <a:lstStyle/>
          <a:p>
            <a:r>
              <a:rPr lang="en-US"/>
              <a:t>Politics, Policy</a:t>
            </a:r>
          </a:p>
        </p:txBody>
      </p:sp>
    </p:spTree>
    <p:extLst>
      <p:ext uri="{BB962C8B-B14F-4D97-AF65-F5344CB8AC3E}">
        <p14:creationId xmlns:p14="http://schemas.microsoft.com/office/powerpoint/2010/main" val="342825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DCCD-D33F-4858-BAE9-A397929A7675}"/>
              </a:ext>
            </a:extLst>
          </p:cNvPr>
          <p:cNvSpPr>
            <a:spLocks noGrp="1"/>
          </p:cNvSpPr>
          <p:nvPr>
            <p:ph type="title"/>
          </p:nvPr>
        </p:nvSpPr>
        <p:spPr>
          <a:xfrm>
            <a:off x="844157" y="476976"/>
            <a:ext cx="10515600" cy="1325563"/>
          </a:xfrm>
        </p:spPr>
        <p:txBody>
          <a:bodyPr/>
          <a:lstStyle/>
          <a:p>
            <a:r>
              <a:rPr lang="en-US"/>
              <a:t>Legislative Landscape</a:t>
            </a:r>
          </a:p>
        </p:txBody>
      </p:sp>
      <p:sp>
        <p:nvSpPr>
          <p:cNvPr id="4" name="Text Placeholder 3">
            <a:extLst>
              <a:ext uri="{FF2B5EF4-FFF2-40B4-BE49-F238E27FC236}">
                <a16:creationId xmlns:a16="http://schemas.microsoft.com/office/drawing/2014/main" id="{00F5E818-780B-4A6C-A100-64B6BA12FC42}"/>
              </a:ext>
            </a:extLst>
          </p:cNvPr>
          <p:cNvSpPr>
            <a:spLocks noGrp="1"/>
          </p:cNvSpPr>
          <p:nvPr>
            <p:ph type="body" idx="17"/>
          </p:nvPr>
        </p:nvSpPr>
        <p:spPr>
          <a:xfrm>
            <a:off x="1089383" y="1890484"/>
            <a:ext cx="10712092" cy="3710216"/>
          </a:xfrm>
        </p:spPr>
        <p:txBody>
          <a:bodyPr vert="horz" lIns="0" tIns="45720" rIns="91440" bIns="45720" rtlCol="0" anchor="t">
            <a:noAutofit/>
          </a:bodyPr>
          <a:lstStyle/>
          <a:p>
            <a:pPr marL="342900" indent="-342900">
              <a:lnSpc>
                <a:spcPct val="100000"/>
              </a:lnSpc>
              <a:buFont typeface="Arial" panose="020B0604020202020204" pitchFamily="34" charset="0"/>
              <a:buChar char="•"/>
            </a:pPr>
            <a:r>
              <a:rPr lang="en-US" sz="3200"/>
              <a:t>All House seats in play, ½ Senate</a:t>
            </a:r>
          </a:p>
          <a:p>
            <a:pPr marL="342900" indent="-342900">
              <a:lnSpc>
                <a:spcPct val="100000"/>
              </a:lnSpc>
              <a:buFont typeface="Arial" panose="020B0604020202020204" pitchFamily="34" charset="0"/>
              <a:buChar char="•"/>
            </a:pPr>
            <a:r>
              <a:rPr lang="en-US" sz="3200">
                <a:cs typeface="Calibri"/>
              </a:rPr>
              <a:t>Will Ds keep super-majority in House? Will they get it in Senate?</a:t>
            </a:r>
          </a:p>
          <a:p>
            <a:pPr marL="915988" lvl="1">
              <a:lnSpc>
                <a:spcPct val="100000"/>
              </a:lnSpc>
            </a:pPr>
            <a:r>
              <a:rPr lang="en-US" sz="3000">
                <a:cs typeface="Calibri"/>
              </a:rPr>
              <a:t>Implications of that?</a:t>
            </a:r>
          </a:p>
          <a:p>
            <a:pPr>
              <a:lnSpc>
                <a:spcPct val="100000"/>
              </a:lnSpc>
            </a:pPr>
            <a:endParaRPr lang="en-US" sz="3200">
              <a:cs typeface="Calibri"/>
            </a:endParaRPr>
          </a:p>
        </p:txBody>
      </p:sp>
    </p:spTree>
    <p:extLst>
      <p:ext uri="{BB962C8B-B14F-4D97-AF65-F5344CB8AC3E}">
        <p14:creationId xmlns:p14="http://schemas.microsoft.com/office/powerpoint/2010/main" val="54058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Anticipated Legislation from Others</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59674" y="1606291"/>
            <a:ext cx="11332326" cy="4220249"/>
          </a:xfrm>
        </p:spPr>
        <p:txBody>
          <a:bodyPr/>
          <a:lstStyle/>
          <a:p>
            <a:endParaRPr lang="en-US" sz="2600">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400">
                <a:latin typeface="Arial" panose="020B0604020202020204" pitchFamily="34" charset="0"/>
                <a:cs typeface="Arial" panose="020B0604020202020204" pitchFamily="34" charset="0"/>
              </a:rPr>
              <a:t>Medical necessity determinations for MH/SUD services</a:t>
            </a:r>
          </a:p>
          <a:p>
            <a:pPr marL="342900" indent="-342900">
              <a:lnSpc>
                <a:spcPct val="150000"/>
              </a:lnSpc>
              <a:spcAft>
                <a:spcPts val="0"/>
              </a:spcAft>
              <a:buFont typeface="Arial" panose="020B0604020202020204" pitchFamily="34" charset="0"/>
              <a:buChar char="•"/>
            </a:pPr>
            <a:r>
              <a:rPr lang="en-US" sz="2400">
                <a:latin typeface="Arial" panose="020B0604020202020204" pitchFamily="34" charset="0"/>
                <a:cs typeface="Arial" panose="020B0604020202020204" pitchFamily="34" charset="0"/>
              </a:rPr>
              <a:t>Bills from Interim Committee on Treatment of Persons with Behavioral Health Disorders in the Criminal and Juvenile Justice Systems</a:t>
            </a:r>
          </a:p>
          <a:p>
            <a:pPr marL="915988" lvl="1">
              <a:lnSpc>
                <a:spcPct val="150000"/>
              </a:lnSpc>
              <a:spcAft>
                <a:spcPts val="0"/>
              </a:spcAft>
            </a:pPr>
            <a:r>
              <a:rPr lang="en-US" sz="2200">
                <a:latin typeface="Arial" panose="020B0604020202020204" pitchFamily="34" charset="0"/>
                <a:cs typeface="Arial" panose="020B0604020202020204" pitchFamily="34" charset="0"/>
              </a:rPr>
              <a:t>Inventory crisis response approaches, funding gaps and strategies</a:t>
            </a:r>
          </a:p>
          <a:p>
            <a:pPr marL="915988" lvl="1">
              <a:lnSpc>
                <a:spcPct val="150000"/>
              </a:lnSpc>
              <a:spcAft>
                <a:spcPts val="0"/>
              </a:spcAft>
            </a:pPr>
            <a:r>
              <a:rPr lang="en-US" sz="2400">
                <a:latin typeface="Arial" panose="020B0604020202020204" pitchFamily="34" charset="0"/>
                <a:cs typeface="Arial" panose="020B0604020202020204" pitchFamily="34" charset="0"/>
              </a:rPr>
              <a:t>Increase coverage for inpatient SUD treatment</a:t>
            </a:r>
          </a:p>
          <a:p>
            <a:pPr marL="915988" lvl="1">
              <a:lnSpc>
                <a:spcPct val="150000"/>
              </a:lnSpc>
              <a:spcAft>
                <a:spcPts val="0"/>
              </a:spcAft>
            </a:pPr>
            <a:r>
              <a:rPr lang="en-US" sz="2400">
                <a:latin typeface="Arial" panose="020B0604020202020204" pitchFamily="34" charset="0"/>
                <a:cs typeface="Arial" panose="020B0604020202020204" pitchFamily="34" charset="0"/>
              </a:rPr>
              <a:t>Opportunity to amend BHDCJS bill re: crisis training?</a:t>
            </a:r>
          </a:p>
          <a:p>
            <a:pPr marL="342900" indent="-342900">
              <a:lnSpc>
                <a:spcPct val="150000"/>
              </a:lnSpc>
              <a:spcAft>
                <a:spcPts val="0"/>
              </a:spcAft>
              <a:buFont typeface="Arial" panose="020B0604020202020204" pitchFamily="34" charset="0"/>
              <a:buChar char="•"/>
            </a:pPr>
            <a:r>
              <a:rPr lang="en-US" sz="2400">
                <a:latin typeface="Arial" panose="020B0604020202020204" pitchFamily="34" charset="0"/>
                <a:cs typeface="Arial" panose="020B0604020202020204" pitchFamily="34" charset="0"/>
              </a:rPr>
              <a:t>Expand hospital provider fee</a:t>
            </a:r>
          </a:p>
          <a:p>
            <a:pPr marL="342900">
              <a:lnSpc>
                <a:spcPct val="150000"/>
              </a:lnSpc>
              <a:spcAft>
                <a:spcPts val="0"/>
              </a:spcAft>
            </a:pPr>
            <a:endParaRPr lang="en-US" sz="26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5B05608-9974-4E57-61F9-55AEC8D52304}"/>
              </a:ext>
            </a:extLst>
          </p:cNvPr>
          <p:cNvSpPr>
            <a:spLocks noGrp="1"/>
          </p:cNvSpPr>
          <p:nvPr>
            <p:ph type="body" sz="quarter" idx="18"/>
          </p:nvPr>
        </p:nvSpPr>
        <p:spPr>
          <a:xfrm>
            <a:off x="859674" y="1306081"/>
            <a:ext cx="1532467" cy="46038"/>
          </a:xfrm>
        </p:spPr>
        <p:txBody>
          <a:bodyPr/>
          <a:lstStyle/>
          <a:p>
            <a:endParaRPr lang="en-US"/>
          </a:p>
        </p:txBody>
      </p:sp>
    </p:spTree>
    <p:extLst>
      <p:ext uri="{BB962C8B-B14F-4D97-AF65-F5344CB8AC3E}">
        <p14:creationId xmlns:p14="http://schemas.microsoft.com/office/powerpoint/2010/main" val="138724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CBHC Policy Priorities</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59674" y="1740131"/>
            <a:ext cx="11039558" cy="4220249"/>
          </a:xfrm>
        </p:spPr>
        <p:txBody>
          <a:bodyPr/>
          <a:lstStyle/>
          <a:p>
            <a:endParaRPr lang="en-US" sz="2600" b="1">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800" b="1">
                <a:latin typeface="Arial" panose="020B0604020202020204" pitchFamily="34" charset="0"/>
                <a:cs typeface="Arial" panose="020B0604020202020204" pitchFamily="34" charset="0"/>
              </a:rPr>
              <a:t>Mend the safety net</a:t>
            </a:r>
          </a:p>
          <a:p>
            <a:pPr marL="915988" lvl="1">
              <a:lnSpc>
                <a:spcPct val="150000"/>
              </a:lnSpc>
              <a:spcAft>
                <a:spcPts val="0"/>
              </a:spcAft>
            </a:pPr>
            <a:r>
              <a:rPr lang="en-US" sz="2600">
                <a:latin typeface="Arial" panose="020B0604020202020204" pitchFamily="34" charset="0"/>
                <a:cs typeface="Arial" panose="020B0604020202020204" pitchFamily="34" charset="0"/>
              </a:rPr>
              <a:t>Increase community supports for emergency and involuntary treatment</a:t>
            </a:r>
          </a:p>
          <a:p>
            <a:pPr marL="915988" lvl="1">
              <a:lnSpc>
                <a:spcPct val="150000"/>
              </a:lnSpc>
              <a:spcAft>
                <a:spcPts val="0"/>
              </a:spcAft>
            </a:pPr>
            <a:r>
              <a:rPr lang="en-US" sz="2600">
                <a:latin typeface="Arial" panose="020B0604020202020204" pitchFamily="34" charset="0"/>
                <a:cs typeface="Arial" panose="020B0604020202020204" pitchFamily="34" charset="0"/>
              </a:rPr>
              <a:t>Thoughtfully evolve the regulatory structure to balance accountability and access</a:t>
            </a:r>
          </a:p>
          <a:p>
            <a:pPr marL="915988" lvl="1">
              <a:lnSpc>
                <a:spcPct val="150000"/>
              </a:lnSpc>
              <a:spcAft>
                <a:spcPts val="0"/>
              </a:spcAft>
            </a:pPr>
            <a:r>
              <a:rPr lang="en-US" sz="2600">
                <a:latin typeface="Arial" panose="020B0604020202020204" pitchFamily="34" charset="0"/>
                <a:cs typeface="Arial" panose="020B0604020202020204" pitchFamily="34" charset="0"/>
              </a:rPr>
              <a:t>Parity</a:t>
            </a:r>
          </a:p>
          <a:p>
            <a:pPr marL="342900" indent="-342900">
              <a:lnSpc>
                <a:spcPct val="150000"/>
              </a:lnSpc>
              <a:spcAft>
                <a:spcPts val="0"/>
              </a:spcAft>
              <a:buFont typeface="Arial" panose="020B0604020202020204" pitchFamily="34" charset="0"/>
              <a:buChar char="•"/>
            </a:pPr>
            <a:endParaRPr lang="en-US" sz="26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5B05608-9974-4E57-61F9-55AEC8D52304}"/>
              </a:ext>
            </a:extLst>
          </p:cNvPr>
          <p:cNvSpPr>
            <a:spLocks noGrp="1"/>
          </p:cNvSpPr>
          <p:nvPr>
            <p:ph type="body" sz="quarter" idx="18"/>
          </p:nvPr>
        </p:nvSpPr>
        <p:spPr>
          <a:xfrm>
            <a:off x="804811" y="1650192"/>
            <a:ext cx="1532467" cy="46038"/>
          </a:xfrm>
        </p:spPr>
        <p:txBody>
          <a:bodyPr/>
          <a:lstStyle/>
          <a:p>
            <a:endParaRPr lang="en-US"/>
          </a:p>
        </p:txBody>
      </p:sp>
      <p:sp>
        <p:nvSpPr>
          <p:cNvPr id="6" name="Text Placeholder 2">
            <a:extLst>
              <a:ext uri="{FF2B5EF4-FFF2-40B4-BE49-F238E27FC236}">
                <a16:creationId xmlns:a16="http://schemas.microsoft.com/office/drawing/2014/main" id="{3D0FE40E-A5E3-9850-D5E8-A31640A3C733}"/>
              </a:ext>
            </a:extLst>
          </p:cNvPr>
          <p:cNvSpPr>
            <a:spLocks noGrp="1"/>
          </p:cNvSpPr>
          <p:nvPr>
            <p:ph type="body" idx="12"/>
          </p:nvPr>
        </p:nvSpPr>
        <p:spPr>
          <a:xfrm>
            <a:off x="859674" y="1228600"/>
            <a:ext cx="10527515" cy="511531"/>
          </a:xfrm>
        </p:spPr>
        <p:txBody>
          <a:bodyPr/>
          <a:lstStyle/>
          <a:p>
            <a:r>
              <a:rPr lang="en-US"/>
              <a:t>2025 and beyond</a:t>
            </a:r>
          </a:p>
        </p:txBody>
      </p:sp>
    </p:spTree>
    <p:extLst>
      <p:ext uri="{BB962C8B-B14F-4D97-AF65-F5344CB8AC3E}">
        <p14:creationId xmlns:p14="http://schemas.microsoft.com/office/powerpoint/2010/main" val="185251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CBHC Policy Priorities</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59674" y="1228600"/>
            <a:ext cx="11039558" cy="4220249"/>
          </a:xfrm>
        </p:spPr>
        <p:txBody>
          <a:bodyPr/>
          <a:lstStyle/>
          <a:p>
            <a:endParaRPr lang="en-US" sz="2600" b="1">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600" b="1">
                <a:latin typeface="Arial" panose="020B0604020202020204" pitchFamily="34" charset="0"/>
                <a:cs typeface="Arial" panose="020B0604020202020204" pitchFamily="34" charset="0"/>
              </a:rPr>
              <a:t>Fund the safety net</a:t>
            </a:r>
          </a:p>
          <a:p>
            <a:pPr marL="915988" lvl="1">
              <a:lnSpc>
                <a:spcPct val="150000"/>
              </a:lnSpc>
              <a:spcAft>
                <a:spcPts val="0"/>
              </a:spcAft>
            </a:pPr>
            <a:r>
              <a:rPr lang="en-US" sz="2400">
                <a:latin typeface="Arial" panose="020B0604020202020204" pitchFamily="34" charset="0"/>
                <a:cs typeface="Arial" panose="020B0604020202020204" pitchFamily="34" charset="0"/>
              </a:rPr>
              <a:t>Ensure that financing approaches don’t inadvertently jeopardize crucial services</a:t>
            </a:r>
          </a:p>
          <a:p>
            <a:pPr marL="1370012" lvl="2">
              <a:lnSpc>
                <a:spcPct val="150000"/>
              </a:lnSpc>
              <a:spcAft>
                <a:spcPts val="0"/>
              </a:spcAft>
            </a:pPr>
            <a:r>
              <a:rPr lang="en-US" sz="2200">
                <a:latin typeface="Arial" panose="020B0604020202020204" pitchFamily="34" charset="0"/>
                <a:cs typeface="Arial" panose="020B0604020202020204" pitchFamily="34" charset="0"/>
              </a:rPr>
              <a:t>Recognize that many important services we provide are not traditional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“safety net” services and are not fully funded </a:t>
            </a:r>
          </a:p>
          <a:p>
            <a:pPr marL="1370012" lvl="2">
              <a:lnSpc>
                <a:spcPct val="150000"/>
              </a:lnSpc>
              <a:spcAft>
                <a:spcPts val="0"/>
              </a:spcAft>
            </a:pPr>
            <a:r>
              <a:rPr lang="en-US" sz="2200">
                <a:latin typeface="Arial" panose="020B0604020202020204" pitchFamily="34" charset="0"/>
                <a:cs typeface="Arial" panose="020B0604020202020204" pitchFamily="34" charset="0"/>
              </a:rPr>
              <a:t>Sustainable capacity funding to sustain continuum of comprehensive services</a:t>
            </a:r>
          </a:p>
          <a:p>
            <a:pPr marL="915988" lvl="1">
              <a:lnSpc>
                <a:spcPct val="150000"/>
              </a:lnSpc>
              <a:spcAft>
                <a:spcPts val="0"/>
              </a:spcAft>
            </a:pPr>
            <a:r>
              <a:rPr lang="en-US" sz="2400">
                <a:latin typeface="Arial" panose="020B0604020202020204" pitchFamily="34" charset="0"/>
                <a:cs typeface="Arial" panose="020B0604020202020204" pitchFamily="34" charset="0"/>
              </a:rPr>
              <a:t>CCBHC essential for new BH funding – hopefully starting 2026</a:t>
            </a:r>
          </a:p>
          <a:p>
            <a:pPr marL="342900" indent="-342900">
              <a:lnSpc>
                <a:spcPct val="150000"/>
              </a:lnSpc>
              <a:spcAft>
                <a:spcPts val="0"/>
              </a:spcAft>
              <a:buFont typeface="Arial" panose="020B0604020202020204" pitchFamily="34" charset="0"/>
              <a:buChar char="•"/>
            </a:pPr>
            <a:endParaRPr lang="en-US" sz="26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5B05608-9974-4E57-61F9-55AEC8D52304}"/>
              </a:ext>
            </a:extLst>
          </p:cNvPr>
          <p:cNvSpPr>
            <a:spLocks noGrp="1"/>
          </p:cNvSpPr>
          <p:nvPr>
            <p:ph type="body" sz="quarter" idx="18"/>
          </p:nvPr>
        </p:nvSpPr>
        <p:spPr>
          <a:xfrm>
            <a:off x="804811" y="1650192"/>
            <a:ext cx="1532467" cy="46038"/>
          </a:xfrm>
        </p:spPr>
        <p:txBody>
          <a:bodyPr/>
          <a:lstStyle/>
          <a:p>
            <a:endParaRPr lang="en-US"/>
          </a:p>
        </p:txBody>
      </p:sp>
      <p:sp>
        <p:nvSpPr>
          <p:cNvPr id="6" name="Text Placeholder 2">
            <a:extLst>
              <a:ext uri="{FF2B5EF4-FFF2-40B4-BE49-F238E27FC236}">
                <a16:creationId xmlns:a16="http://schemas.microsoft.com/office/drawing/2014/main" id="{3D0FE40E-A5E3-9850-D5E8-A31640A3C733}"/>
              </a:ext>
            </a:extLst>
          </p:cNvPr>
          <p:cNvSpPr>
            <a:spLocks noGrp="1"/>
          </p:cNvSpPr>
          <p:nvPr>
            <p:ph type="body" idx="12"/>
          </p:nvPr>
        </p:nvSpPr>
        <p:spPr>
          <a:xfrm>
            <a:off x="859674" y="1228600"/>
            <a:ext cx="10527515" cy="511531"/>
          </a:xfrm>
        </p:spPr>
        <p:txBody>
          <a:bodyPr/>
          <a:lstStyle/>
          <a:p>
            <a:r>
              <a:rPr lang="en-US"/>
              <a:t>2025 and beyond</a:t>
            </a:r>
          </a:p>
        </p:txBody>
      </p:sp>
    </p:spTree>
    <p:extLst>
      <p:ext uri="{BB962C8B-B14F-4D97-AF65-F5344CB8AC3E}">
        <p14:creationId xmlns:p14="http://schemas.microsoft.com/office/powerpoint/2010/main" val="26997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97CF-AE09-B943-A38B-9331C0C8AE3E}"/>
              </a:ext>
            </a:extLst>
          </p:cNvPr>
          <p:cNvSpPr>
            <a:spLocks noGrp="1"/>
          </p:cNvSpPr>
          <p:nvPr>
            <p:ph type="title"/>
          </p:nvPr>
        </p:nvSpPr>
        <p:spPr/>
        <p:txBody>
          <a:bodyPr/>
          <a:lstStyle/>
          <a:p>
            <a:r>
              <a:rPr lang="en-US"/>
              <a:t>What we’ll cover</a:t>
            </a:r>
          </a:p>
        </p:txBody>
      </p:sp>
      <p:sp>
        <p:nvSpPr>
          <p:cNvPr id="4" name="Text Placeholder 3">
            <a:extLst>
              <a:ext uri="{FF2B5EF4-FFF2-40B4-BE49-F238E27FC236}">
                <a16:creationId xmlns:a16="http://schemas.microsoft.com/office/drawing/2014/main" id="{792E5B33-927F-AA4E-A428-F0B31FC44C60}"/>
              </a:ext>
            </a:extLst>
          </p:cNvPr>
          <p:cNvSpPr>
            <a:spLocks noGrp="1"/>
          </p:cNvSpPr>
          <p:nvPr>
            <p:ph type="body" idx="17"/>
          </p:nvPr>
        </p:nvSpPr>
        <p:spPr>
          <a:xfrm>
            <a:off x="832242" y="1731748"/>
            <a:ext cx="10527515" cy="3394503"/>
          </a:xfrm>
        </p:spPr>
        <p:txBody>
          <a:bodyPr/>
          <a:lstStyle/>
          <a:p>
            <a:pPr marL="342900" indent="-342900">
              <a:lnSpc>
                <a:spcPct val="100000"/>
              </a:lnSpc>
              <a:buFont typeface="Arial" panose="020B0604020202020204" pitchFamily="34" charset="0"/>
              <a:buChar char="•"/>
            </a:pPr>
            <a:r>
              <a:rPr lang="en-US" sz="2600" dirty="0">
                <a:latin typeface="Arial"/>
                <a:cs typeface="Arial"/>
              </a:rPr>
              <a:t>CBHC Team</a:t>
            </a:r>
            <a:endParaRPr lang="en-US" sz="260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600" dirty="0">
                <a:latin typeface="Arial"/>
                <a:cs typeface="Arial"/>
              </a:rPr>
              <a:t>Policy lookback:</a:t>
            </a:r>
          </a:p>
          <a:p>
            <a:pPr marL="800100" lvl="1" indent="-342900">
              <a:lnSpc>
                <a:spcPct val="100000"/>
              </a:lnSpc>
              <a:buFont typeface="Arial" panose="020B0604020202020204" pitchFamily="34" charset="0"/>
              <a:buChar char="•"/>
            </a:pPr>
            <a:r>
              <a:rPr lang="en-US" sz="2200" dirty="0">
                <a:latin typeface="Arial"/>
                <a:cs typeface="Arial"/>
              </a:rPr>
              <a:t>BH reform over last decade, 2024 legislative session</a:t>
            </a:r>
          </a:p>
          <a:p>
            <a:pPr marL="342900" indent="-342900">
              <a:lnSpc>
                <a:spcPct val="100000"/>
              </a:lnSpc>
              <a:buFont typeface="Arial" panose="020B0604020202020204" pitchFamily="34" charset="0"/>
              <a:buChar char="•"/>
            </a:pPr>
            <a:r>
              <a:rPr lang="en-US" sz="2600" dirty="0">
                <a:latin typeface="Arial"/>
                <a:cs typeface="Arial"/>
              </a:rPr>
              <a:t>Looking ahead</a:t>
            </a:r>
          </a:p>
          <a:p>
            <a:pPr marL="800100" lvl="1" indent="-342900">
              <a:lnSpc>
                <a:spcPct val="100000"/>
              </a:lnSpc>
              <a:buFont typeface="Arial" panose="020B0604020202020204" pitchFamily="34" charset="0"/>
              <a:buChar char="•"/>
            </a:pPr>
            <a:r>
              <a:rPr lang="en-US" sz="2200" dirty="0">
                <a:latin typeface="Arial"/>
                <a:cs typeface="Arial"/>
              </a:rPr>
              <a:t>Budget, 2025 session expectations, CBHC policy priorities</a:t>
            </a:r>
          </a:p>
          <a:p>
            <a:pPr marL="342900" indent="-342900">
              <a:lnSpc>
                <a:spcPct val="100000"/>
              </a:lnSpc>
              <a:buFont typeface="Arial" panose="020B0604020202020204" pitchFamily="34" charset="0"/>
              <a:buChar char="•"/>
            </a:pPr>
            <a:r>
              <a:rPr lang="en-US" sz="2600" dirty="0">
                <a:latin typeface="Arial"/>
                <a:cs typeface="Arial"/>
              </a:rPr>
              <a:t>Q &amp; A </a:t>
            </a:r>
            <a:endParaRPr lang="en-US" sz="2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19052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DCCD-D33F-4858-BAE9-A397929A7675}"/>
              </a:ext>
            </a:extLst>
          </p:cNvPr>
          <p:cNvSpPr>
            <a:spLocks noGrp="1"/>
          </p:cNvSpPr>
          <p:nvPr>
            <p:ph type="title"/>
          </p:nvPr>
        </p:nvSpPr>
        <p:spPr>
          <a:xfrm>
            <a:off x="844157" y="476976"/>
            <a:ext cx="10515600" cy="1325563"/>
          </a:xfrm>
        </p:spPr>
        <p:txBody>
          <a:bodyPr/>
          <a:lstStyle/>
          <a:p>
            <a:pPr algn="ctr"/>
            <a:r>
              <a:rPr lang="en-US"/>
              <a:t>CBHC’s Philosophy and Pledge</a:t>
            </a:r>
          </a:p>
        </p:txBody>
      </p:sp>
      <p:sp>
        <p:nvSpPr>
          <p:cNvPr id="4" name="Text Placeholder 3">
            <a:extLst>
              <a:ext uri="{FF2B5EF4-FFF2-40B4-BE49-F238E27FC236}">
                <a16:creationId xmlns:a16="http://schemas.microsoft.com/office/drawing/2014/main" id="{00F5E818-780B-4A6C-A100-64B6BA12FC42}"/>
              </a:ext>
            </a:extLst>
          </p:cNvPr>
          <p:cNvSpPr>
            <a:spLocks noGrp="1"/>
          </p:cNvSpPr>
          <p:nvPr>
            <p:ph type="body" idx="17"/>
          </p:nvPr>
        </p:nvSpPr>
        <p:spPr>
          <a:xfrm>
            <a:off x="981099" y="2668610"/>
            <a:ext cx="10712092" cy="3710216"/>
          </a:xfrm>
        </p:spPr>
        <p:txBody>
          <a:bodyPr vert="horz" lIns="0" tIns="45720" rIns="91440" bIns="45720" rtlCol="0" anchor="t">
            <a:noAutofit/>
          </a:bodyPr>
          <a:lstStyle/>
          <a:p>
            <a:pPr marL="342900" indent="-342900">
              <a:lnSpc>
                <a:spcPct val="100000"/>
              </a:lnSpc>
              <a:buFont typeface="Arial" panose="020B0604020202020204" pitchFamily="34" charset="0"/>
              <a:buChar char="•"/>
            </a:pPr>
            <a:r>
              <a:rPr lang="en-US" sz="3200">
                <a:solidFill>
                  <a:schemeClr val="accent2"/>
                </a:solidFill>
              </a:rPr>
              <a:t>Partner with HCPF, BHA, other stakeholders to thoughtfully evolve the system</a:t>
            </a:r>
          </a:p>
          <a:p>
            <a:pPr marL="342900" indent="-342900">
              <a:lnSpc>
                <a:spcPct val="100000"/>
              </a:lnSpc>
              <a:buFont typeface="Arial" panose="020B0604020202020204" pitchFamily="34" charset="0"/>
              <a:buChar char="•"/>
            </a:pPr>
            <a:r>
              <a:rPr lang="en-US" sz="3200">
                <a:solidFill>
                  <a:schemeClr val="accent2"/>
                </a:solidFill>
              </a:rPr>
              <a:t>No surprises</a:t>
            </a:r>
          </a:p>
          <a:p>
            <a:pPr marL="342900" indent="-342900">
              <a:lnSpc>
                <a:spcPct val="100000"/>
              </a:lnSpc>
              <a:buFont typeface="Arial" panose="020B0604020202020204" pitchFamily="34" charset="0"/>
              <a:buChar char="•"/>
            </a:pPr>
            <a:r>
              <a:rPr lang="en-US" sz="3200">
                <a:solidFill>
                  <a:schemeClr val="accent2"/>
                </a:solidFill>
              </a:rPr>
              <a:t>Be a constructive problem-solver</a:t>
            </a:r>
          </a:p>
          <a:p>
            <a:pPr>
              <a:lnSpc>
                <a:spcPct val="100000"/>
              </a:lnSpc>
            </a:pPr>
            <a:endParaRPr lang="en-US" sz="3200">
              <a:cs typeface="Calibri"/>
            </a:endParaRPr>
          </a:p>
        </p:txBody>
      </p:sp>
    </p:spTree>
    <p:extLst>
      <p:ext uri="{BB962C8B-B14F-4D97-AF65-F5344CB8AC3E}">
        <p14:creationId xmlns:p14="http://schemas.microsoft.com/office/powerpoint/2010/main" val="167646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C7BE5-6729-364E-AD98-EABED4F464AF}"/>
              </a:ext>
            </a:extLst>
          </p:cNvPr>
          <p:cNvSpPr>
            <a:spLocks noGrp="1"/>
          </p:cNvSpPr>
          <p:nvPr>
            <p:ph type="title"/>
          </p:nvPr>
        </p:nvSpPr>
        <p:spPr>
          <a:xfrm>
            <a:off x="2977897" y="2657865"/>
            <a:ext cx="6236207" cy="1236083"/>
          </a:xfrm>
        </p:spPr>
        <p:txBody>
          <a:bodyPr/>
          <a:lstStyle/>
          <a:p>
            <a:r>
              <a:rPr lang="en-US" sz="4800"/>
              <a:t>Thank You!</a:t>
            </a:r>
          </a:p>
        </p:txBody>
      </p:sp>
      <p:sp>
        <p:nvSpPr>
          <p:cNvPr id="4" name="Text Placeholder 3">
            <a:extLst>
              <a:ext uri="{FF2B5EF4-FFF2-40B4-BE49-F238E27FC236}">
                <a16:creationId xmlns:a16="http://schemas.microsoft.com/office/drawing/2014/main" id="{7DDA3F8D-676C-D442-94D6-4872BEDA4981}"/>
              </a:ext>
            </a:extLst>
          </p:cNvPr>
          <p:cNvSpPr>
            <a:spLocks noGrp="1"/>
          </p:cNvSpPr>
          <p:nvPr>
            <p:ph type="body" sz="quarter" idx="18"/>
          </p:nvPr>
        </p:nvSpPr>
        <p:spPr>
          <a:xfrm>
            <a:off x="5329765" y="3847910"/>
            <a:ext cx="1532467" cy="46038"/>
          </a:xfrm>
        </p:spPr>
        <p:txBody>
          <a:bodyPr/>
          <a:lstStyle/>
          <a:p>
            <a:endParaRPr lang="en-US"/>
          </a:p>
        </p:txBody>
      </p:sp>
    </p:spTree>
    <p:extLst>
      <p:ext uri="{BB962C8B-B14F-4D97-AF65-F5344CB8AC3E}">
        <p14:creationId xmlns:p14="http://schemas.microsoft.com/office/powerpoint/2010/main" val="14582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F2B30-1A99-475F-AD7E-AEA547D7123A}"/>
              </a:ext>
            </a:extLst>
          </p:cNvPr>
          <p:cNvSpPr txBox="1"/>
          <p:nvPr/>
        </p:nvSpPr>
        <p:spPr>
          <a:xfrm>
            <a:off x="374528" y="506418"/>
            <a:ext cx="8517276" cy="646331"/>
          </a:xfrm>
          <a:prstGeom prst="rect">
            <a:avLst/>
          </a:prstGeom>
          <a:noFill/>
        </p:spPr>
        <p:txBody>
          <a:bodyPr wrap="square" rtlCol="0">
            <a:spAutoFit/>
          </a:bodyPr>
          <a:lstStyle/>
          <a:p>
            <a:r>
              <a:rPr lang="en-US" sz="3600" b="1">
                <a:solidFill>
                  <a:schemeClr val="accent3"/>
                </a:solidFill>
                <a:latin typeface="+mj-lt"/>
              </a:rPr>
              <a:t>The CBHC Team</a:t>
            </a:r>
          </a:p>
        </p:txBody>
      </p:sp>
      <p:pic>
        <p:nvPicPr>
          <p:cNvPr id="5" name="Picture 4" descr="Icon&#10;&#10;Description automatically generated">
            <a:extLst>
              <a:ext uri="{FF2B5EF4-FFF2-40B4-BE49-F238E27FC236}">
                <a16:creationId xmlns:a16="http://schemas.microsoft.com/office/drawing/2014/main" id="{08508B26-F712-4211-BA43-CE43A1D5EC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3459" r="26566"/>
          <a:stretch/>
        </p:blipFill>
        <p:spPr>
          <a:xfrm>
            <a:off x="9039733" y="-254001"/>
            <a:ext cx="3533267" cy="3198087"/>
          </a:xfrm>
          <a:prstGeom prst="rect">
            <a:avLst/>
          </a:prstGeom>
        </p:spPr>
      </p:pic>
      <p:pic>
        <p:nvPicPr>
          <p:cNvPr id="2" name="Picture 5">
            <a:extLst>
              <a:ext uri="{FF2B5EF4-FFF2-40B4-BE49-F238E27FC236}">
                <a16:creationId xmlns:a16="http://schemas.microsoft.com/office/drawing/2014/main" id="{492000A4-AA42-503B-D825-675C45722D4A}"/>
              </a:ext>
            </a:extLst>
          </p:cNvPr>
          <p:cNvPicPr>
            <a:picLocks noChangeAspect="1"/>
          </p:cNvPicPr>
          <p:nvPr/>
        </p:nvPicPr>
        <p:blipFill>
          <a:blip r:embed="rId4"/>
          <a:stretch>
            <a:fillRect/>
          </a:stretch>
        </p:blipFill>
        <p:spPr>
          <a:xfrm>
            <a:off x="8775865" y="1144897"/>
            <a:ext cx="1655879" cy="1664502"/>
          </a:xfrm>
          <a:prstGeom prst="rect">
            <a:avLst/>
          </a:prstGeom>
        </p:spPr>
      </p:pic>
      <p:pic>
        <p:nvPicPr>
          <p:cNvPr id="7" name="Picture 7">
            <a:extLst>
              <a:ext uri="{FF2B5EF4-FFF2-40B4-BE49-F238E27FC236}">
                <a16:creationId xmlns:a16="http://schemas.microsoft.com/office/drawing/2014/main" id="{9DB21A25-2CA4-0352-1D13-9E36BFE04D30}"/>
              </a:ext>
            </a:extLst>
          </p:cNvPr>
          <p:cNvPicPr>
            <a:picLocks noChangeAspect="1"/>
          </p:cNvPicPr>
          <p:nvPr/>
        </p:nvPicPr>
        <p:blipFill>
          <a:blip r:embed="rId5"/>
          <a:stretch>
            <a:fillRect/>
          </a:stretch>
        </p:blipFill>
        <p:spPr>
          <a:xfrm>
            <a:off x="5115402" y="1186567"/>
            <a:ext cx="1533180" cy="1541207"/>
          </a:xfrm>
          <a:prstGeom prst="rect">
            <a:avLst/>
          </a:prstGeom>
        </p:spPr>
      </p:pic>
      <p:sp>
        <p:nvSpPr>
          <p:cNvPr id="9" name="TextBox 8">
            <a:extLst>
              <a:ext uri="{FF2B5EF4-FFF2-40B4-BE49-F238E27FC236}">
                <a16:creationId xmlns:a16="http://schemas.microsoft.com/office/drawing/2014/main" id="{7EC7AF02-4963-02CF-45BE-091AF0102189}"/>
              </a:ext>
            </a:extLst>
          </p:cNvPr>
          <p:cNvSpPr txBox="1"/>
          <p:nvPr/>
        </p:nvSpPr>
        <p:spPr>
          <a:xfrm>
            <a:off x="958708" y="2819483"/>
            <a:ext cx="31707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484C0"/>
                </a:solidFill>
                <a:latin typeface="PT Serif"/>
              </a:rPr>
              <a:t>Kara Johnson-Hufford</a:t>
            </a:r>
          </a:p>
        </p:txBody>
      </p:sp>
      <p:sp>
        <p:nvSpPr>
          <p:cNvPr id="10" name="TextBox 9">
            <a:extLst>
              <a:ext uri="{FF2B5EF4-FFF2-40B4-BE49-F238E27FC236}">
                <a16:creationId xmlns:a16="http://schemas.microsoft.com/office/drawing/2014/main" id="{BAD9F10E-66CF-41A0-F6F2-1D26813893AB}"/>
              </a:ext>
            </a:extLst>
          </p:cNvPr>
          <p:cNvSpPr txBox="1"/>
          <p:nvPr/>
        </p:nvSpPr>
        <p:spPr>
          <a:xfrm>
            <a:off x="5008709" y="2812372"/>
            <a:ext cx="1864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484C0"/>
                </a:solidFill>
                <a:latin typeface="PT Serif"/>
              </a:rPr>
              <a:t>Frank Cornelia</a:t>
            </a:r>
          </a:p>
        </p:txBody>
      </p:sp>
      <p:sp>
        <p:nvSpPr>
          <p:cNvPr id="11" name="TextBox 10">
            <a:extLst>
              <a:ext uri="{FF2B5EF4-FFF2-40B4-BE49-F238E27FC236}">
                <a16:creationId xmlns:a16="http://schemas.microsoft.com/office/drawing/2014/main" id="{0E14D79C-0990-7E6D-102D-D0D6D8595F4A}"/>
              </a:ext>
            </a:extLst>
          </p:cNvPr>
          <p:cNvSpPr txBox="1"/>
          <p:nvPr/>
        </p:nvSpPr>
        <p:spPr>
          <a:xfrm>
            <a:off x="8951086" y="2848775"/>
            <a:ext cx="13038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484C0"/>
                </a:solidFill>
                <a:latin typeface="PT Serif"/>
              </a:rPr>
              <a:t>Edie Sonn</a:t>
            </a:r>
          </a:p>
        </p:txBody>
      </p:sp>
      <p:sp>
        <p:nvSpPr>
          <p:cNvPr id="12" name="TextBox 11">
            <a:extLst>
              <a:ext uri="{FF2B5EF4-FFF2-40B4-BE49-F238E27FC236}">
                <a16:creationId xmlns:a16="http://schemas.microsoft.com/office/drawing/2014/main" id="{90A8D601-05C8-7D5D-44AD-A65D7F22EC27}"/>
              </a:ext>
            </a:extLst>
          </p:cNvPr>
          <p:cNvSpPr txBox="1"/>
          <p:nvPr/>
        </p:nvSpPr>
        <p:spPr>
          <a:xfrm>
            <a:off x="8466337" y="5220598"/>
            <a:ext cx="2156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484C0"/>
                </a:solidFill>
                <a:latin typeface="PT Serif"/>
              </a:rPr>
              <a:t>Brittany Langevin</a:t>
            </a:r>
          </a:p>
        </p:txBody>
      </p:sp>
      <p:sp>
        <p:nvSpPr>
          <p:cNvPr id="13" name="TextBox 12">
            <a:extLst>
              <a:ext uri="{FF2B5EF4-FFF2-40B4-BE49-F238E27FC236}">
                <a16:creationId xmlns:a16="http://schemas.microsoft.com/office/drawing/2014/main" id="{197AF7D8-37A4-F550-BFEF-82D9283C78FE}"/>
              </a:ext>
            </a:extLst>
          </p:cNvPr>
          <p:cNvSpPr txBox="1"/>
          <p:nvPr/>
        </p:nvSpPr>
        <p:spPr>
          <a:xfrm>
            <a:off x="1182988" y="3073796"/>
            <a:ext cx="19494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accent3"/>
                </a:solidFill>
                <a:latin typeface="Open Sans"/>
                <a:ea typeface="Open Sans"/>
                <a:cs typeface="Open Sans"/>
              </a:rPr>
              <a:t>Chief Executive Officer </a:t>
            </a:r>
            <a:endParaRPr lang="en-US" sz="1400">
              <a:solidFill>
                <a:schemeClr val="accent3"/>
              </a:solidFill>
              <a:cs typeface="Calibri" panose="020F0502020204030204"/>
            </a:endParaRPr>
          </a:p>
        </p:txBody>
      </p:sp>
      <p:sp>
        <p:nvSpPr>
          <p:cNvPr id="14" name="TextBox 13">
            <a:extLst>
              <a:ext uri="{FF2B5EF4-FFF2-40B4-BE49-F238E27FC236}">
                <a16:creationId xmlns:a16="http://schemas.microsoft.com/office/drawing/2014/main" id="{7B7C312D-2820-AEE5-7EE3-F86956E077A8}"/>
              </a:ext>
            </a:extLst>
          </p:cNvPr>
          <p:cNvSpPr txBox="1"/>
          <p:nvPr/>
        </p:nvSpPr>
        <p:spPr>
          <a:xfrm>
            <a:off x="4881709" y="3064219"/>
            <a:ext cx="21187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accent3"/>
                </a:solidFill>
                <a:latin typeface="Open Sans"/>
                <a:ea typeface="Open Sans"/>
                <a:cs typeface="Open Sans"/>
              </a:rPr>
              <a:t>Deputy Executive Director</a:t>
            </a:r>
          </a:p>
        </p:txBody>
      </p:sp>
      <p:sp>
        <p:nvSpPr>
          <p:cNvPr id="15" name="TextBox 14">
            <a:extLst>
              <a:ext uri="{FF2B5EF4-FFF2-40B4-BE49-F238E27FC236}">
                <a16:creationId xmlns:a16="http://schemas.microsoft.com/office/drawing/2014/main" id="{198233D5-A738-C5E6-A051-464A0D4C6E44}"/>
              </a:ext>
            </a:extLst>
          </p:cNvPr>
          <p:cNvSpPr txBox="1"/>
          <p:nvPr/>
        </p:nvSpPr>
        <p:spPr>
          <a:xfrm>
            <a:off x="8338910" y="3116674"/>
            <a:ext cx="24257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accent3"/>
                </a:solidFill>
                <a:latin typeface="Open Sans"/>
                <a:ea typeface="Open Sans"/>
                <a:cs typeface="Open Sans"/>
              </a:rPr>
              <a:t>Senior Director of External Affairs</a:t>
            </a:r>
            <a:endParaRPr lang="en-US" sz="1400" b="1">
              <a:solidFill>
                <a:schemeClr val="accent3"/>
              </a:solidFill>
              <a:cs typeface="Calibri" panose="020F0502020204030204"/>
            </a:endParaRPr>
          </a:p>
        </p:txBody>
      </p:sp>
      <p:sp>
        <p:nvSpPr>
          <p:cNvPr id="16" name="TextBox 15">
            <a:extLst>
              <a:ext uri="{FF2B5EF4-FFF2-40B4-BE49-F238E27FC236}">
                <a16:creationId xmlns:a16="http://schemas.microsoft.com/office/drawing/2014/main" id="{DCBA380A-6380-B87C-DF63-F5FADB5D03D8}"/>
              </a:ext>
            </a:extLst>
          </p:cNvPr>
          <p:cNvSpPr txBox="1"/>
          <p:nvPr/>
        </p:nvSpPr>
        <p:spPr>
          <a:xfrm>
            <a:off x="8350687" y="5580417"/>
            <a:ext cx="24257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accent3"/>
                </a:solidFill>
                <a:latin typeface="Open Sans"/>
                <a:ea typeface="Open Sans"/>
                <a:cs typeface="Open Sans"/>
              </a:rPr>
              <a:t>Administrative Director</a:t>
            </a:r>
            <a:endParaRPr lang="en-US" sz="1400">
              <a:solidFill>
                <a:schemeClr val="accent3"/>
              </a:solidFill>
              <a:cs typeface="Calibri" panose="020F0502020204030204"/>
            </a:endParaRPr>
          </a:p>
        </p:txBody>
      </p:sp>
      <p:pic>
        <p:nvPicPr>
          <p:cNvPr id="17" name="Picture 6">
            <a:extLst>
              <a:ext uri="{FF2B5EF4-FFF2-40B4-BE49-F238E27FC236}">
                <a16:creationId xmlns:a16="http://schemas.microsoft.com/office/drawing/2014/main" id="{4007D556-DB44-CC9D-FCC9-B35AF592A005}"/>
              </a:ext>
            </a:extLst>
          </p:cNvPr>
          <p:cNvPicPr>
            <a:picLocks noChangeAspect="1"/>
          </p:cNvPicPr>
          <p:nvPr/>
        </p:nvPicPr>
        <p:blipFill>
          <a:blip r:embed="rId6"/>
          <a:stretch>
            <a:fillRect/>
          </a:stretch>
        </p:blipFill>
        <p:spPr>
          <a:xfrm>
            <a:off x="1342840" y="3587439"/>
            <a:ext cx="1593488" cy="1590085"/>
          </a:xfrm>
          <a:prstGeom prst="rect">
            <a:avLst/>
          </a:prstGeom>
        </p:spPr>
      </p:pic>
      <p:sp>
        <p:nvSpPr>
          <p:cNvPr id="19" name="TextBox 18">
            <a:extLst>
              <a:ext uri="{FF2B5EF4-FFF2-40B4-BE49-F238E27FC236}">
                <a16:creationId xmlns:a16="http://schemas.microsoft.com/office/drawing/2014/main" id="{1809D166-825C-6CC9-DB36-6B7A92F3E81B}"/>
              </a:ext>
            </a:extLst>
          </p:cNvPr>
          <p:cNvSpPr txBox="1"/>
          <p:nvPr/>
        </p:nvSpPr>
        <p:spPr>
          <a:xfrm>
            <a:off x="1324877" y="5229332"/>
            <a:ext cx="1807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484C0"/>
                </a:solidFill>
                <a:latin typeface="PT Serif"/>
              </a:rPr>
              <a:t>Betsy Molgano</a:t>
            </a:r>
            <a:endParaRPr lang="en-US"/>
          </a:p>
        </p:txBody>
      </p:sp>
      <p:sp>
        <p:nvSpPr>
          <p:cNvPr id="21" name="Text Placeholder 2">
            <a:extLst>
              <a:ext uri="{FF2B5EF4-FFF2-40B4-BE49-F238E27FC236}">
                <a16:creationId xmlns:a16="http://schemas.microsoft.com/office/drawing/2014/main" id="{651E8979-E0AE-1D19-BAF9-F5646C5BB8B0}"/>
              </a:ext>
            </a:extLst>
          </p:cNvPr>
          <p:cNvSpPr txBox="1">
            <a:spLocks/>
          </p:cNvSpPr>
          <p:nvPr/>
        </p:nvSpPr>
        <p:spPr>
          <a:xfrm>
            <a:off x="1166089" y="5581535"/>
            <a:ext cx="2125136" cy="566919"/>
          </a:xfrm>
          <a:prstGeom prst="rect">
            <a:avLst/>
          </a:prstGeom>
        </p:spPr>
        <p:txBody>
          <a:bodyPr vert="horz" lIns="0" tIns="45720" rIns="91440" bIns="4572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accent3"/>
                </a:solidFill>
                <a:latin typeface="Open Sans"/>
                <a:ea typeface="Open Sans"/>
                <a:cs typeface="Arial"/>
              </a:rPr>
              <a:t>Program Manager &amp; Policy Analyst</a:t>
            </a:r>
            <a:endParaRPr lang="en-US" sz="1400" b="1" dirty="0">
              <a:solidFill>
                <a:schemeClr val="accent3"/>
              </a:solidFill>
              <a:latin typeface="Open Sans"/>
              <a:ea typeface="Open Sans"/>
              <a:cs typeface="Open Sans"/>
            </a:endParaRPr>
          </a:p>
          <a:p>
            <a:endParaRPr lang="en-US" dirty="0"/>
          </a:p>
        </p:txBody>
      </p:sp>
      <p:pic>
        <p:nvPicPr>
          <p:cNvPr id="6" name="Picture 5" descr="A person wearing glasses smiling&#10;&#10;Description automatically generated">
            <a:extLst>
              <a:ext uri="{FF2B5EF4-FFF2-40B4-BE49-F238E27FC236}">
                <a16:creationId xmlns:a16="http://schemas.microsoft.com/office/drawing/2014/main" id="{17E78B42-5F31-9B1C-2AE0-C02ABDF437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974" y="1237992"/>
            <a:ext cx="1419479" cy="1541207"/>
          </a:xfrm>
          <a:prstGeom prst="rect">
            <a:avLst/>
          </a:prstGeom>
        </p:spPr>
      </p:pic>
      <p:sp>
        <p:nvSpPr>
          <p:cNvPr id="3" name="TextBox 2">
            <a:extLst>
              <a:ext uri="{FF2B5EF4-FFF2-40B4-BE49-F238E27FC236}">
                <a16:creationId xmlns:a16="http://schemas.microsoft.com/office/drawing/2014/main" id="{2E59A3A0-E80A-08F6-9893-EDE5506ADAAB}"/>
              </a:ext>
            </a:extLst>
          </p:cNvPr>
          <p:cNvSpPr txBox="1"/>
          <p:nvPr/>
        </p:nvSpPr>
        <p:spPr>
          <a:xfrm>
            <a:off x="5115402" y="5234979"/>
            <a:ext cx="2156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484C0"/>
                </a:solidFill>
                <a:latin typeface="PT Serif"/>
              </a:rPr>
              <a:t>Veronica Bell</a:t>
            </a:r>
          </a:p>
        </p:txBody>
      </p:sp>
      <p:sp>
        <p:nvSpPr>
          <p:cNvPr id="25" name="TextBox 24">
            <a:extLst>
              <a:ext uri="{FF2B5EF4-FFF2-40B4-BE49-F238E27FC236}">
                <a16:creationId xmlns:a16="http://schemas.microsoft.com/office/drawing/2014/main" id="{8B128302-EC02-F0E4-271F-1A02596E4D2D}"/>
              </a:ext>
            </a:extLst>
          </p:cNvPr>
          <p:cNvSpPr txBox="1"/>
          <p:nvPr/>
        </p:nvSpPr>
        <p:spPr>
          <a:xfrm>
            <a:off x="4728251" y="5598664"/>
            <a:ext cx="24257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accent3"/>
                </a:solidFill>
                <a:latin typeface="Open Sans"/>
                <a:ea typeface="Open Sans"/>
                <a:cs typeface="Open Sans"/>
              </a:rPr>
              <a:t>Public Policy Specialist</a:t>
            </a:r>
            <a:endParaRPr lang="en-US" sz="1400">
              <a:solidFill>
                <a:schemeClr val="accent3"/>
              </a:solidFill>
              <a:cs typeface="Calibri" panose="020F0502020204030204"/>
            </a:endParaRPr>
          </a:p>
        </p:txBody>
      </p:sp>
      <p:pic>
        <p:nvPicPr>
          <p:cNvPr id="1026" name="Picture 2">
            <a:extLst>
              <a:ext uri="{FF2B5EF4-FFF2-40B4-BE49-F238E27FC236}">
                <a16:creationId xmlns:a16="http://schemas.microsoft.com/office/drawing/2014/main" id="{97B908E5-250C-79E3-8B06-9978F9B1C1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5865" y="3639894"/>
            <a:ext cx="1536984" cy="153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ofile photo of Veronica L. Bell, MPPA">
            <a:extLst>
              <a:ext uri="{FF2B5EF4-FFF2-40B4-BE49-F238E27FC236}">
                <a16:creationId xmlns:a16="http://schemas.microsoft.com/office/drawing/2014/main" id="{C5A0735E-CCCC-9DE1-CBA5-814C50D7F2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3902" y="3545388"/>
            <a:ext cx="1683943" cy="168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5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E1CCA597-968D-4E65-854F-85D7DA1879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3459" r="26566"/>
          <a:stretch/>
        </p:blipFill>
        <p:spPr>
          <a:xfrm>
            <a:off x="7155900" y="-1"/>
            <a:ext cx="5036100" cy="4563337"/>
          </a:xfrm>
          <a:prstGeom prst="rect">
            <a:avLst/>
          </a:prstGeom>
        </p:spPr>
      </p:pic>
      <p:sp>
        <p:nvSpPr>
          <p:cNvPr id="9" name="Rectangle 8">
            <a:extLst>
              <a:ext uri="{FF2B5EF4-FFF2-40B4-BE49-F238E27FC236}">
                <a16:creationId xmlns:a16="http://schemas.microsoft.com/office/drawing/2014/main" id="{F0FE286F-1EEA-43E2-8057-40C80A47911F}"/>
              </a:ext>
            </a:extLst>
          </p:cNvPr>
          <p:cNvSpPr/>
          <p:nvPr/>
        </p:nvSpPr>
        <p:spPr>
          <a:xfrm>
            <a:off x="6042254" y="2376133"/>
            <a:ext cx="1953035" cy="2441294"/>
          </a:xfrm>
          <a:prstGeom prst="rect">
            <a:avLst/>
          </a:prstGeom>
          <a:solidFill>
            <a:schemeClr val="bg2"/>
          </a:solidFill>
          <a:ln>
            <a:noFill/>
          </a:ln>
          <a:effectLst>
            <a:outerShdw blurRad="127000" dist="127000" dir="2400000" algn="ctr" rotWithShape="0">
              <a:schemeClr val="tx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241300" dir="2700000" sx="103000" sy="103000" algn="tl" rotWithShape="0">
                  <a:schemeClr val="tx1">
                    <a:alpha val="40000"/>
                  </a:schemeClr>
                </a:outerShdw>
              </a:effectLst>
            </a:endParaRPr>
          </a:p>
        </p:txBody>
      </p:sp>
      <p:sp>
        <p:nvSpPr>
          <p:cNvPr id="2" name="Title 1">
            <a:extLst>
              <a:ext uri="{FF2B5EF4-FFF2-40B4-BE49-F238E27FC236}">
                <a16:creationId xmlns:a16="http://schemas.microsoft.com/office/drawing/2014/main" id="{FAF96989-CA09-1041-A7C0-607E2CB8E0ED}"/>
              </a:ext>
            </a:extLst>
          </p:cNvPr>
          <p:cNvSpPr>
            <a:spLocks noGrp="1"/>
          </p:cNvSpPr>
          <p:nvPr>
            <p:ph type="title"/>
          </p:nvPr>
        </p:nvSpPr>
        <p:spPr/>
        <p:txBody>
          <a:bodyPr/>
          <a:lstStyle/>
          <a:p>
            <a:r>
              <a:rPr lang="en-US"/>
              <a:t>CBHC Advocacy Team</a:t>
            </a:r>
          </a:p>
        </p:txBody>
      </p:sp>
      <p:sp>
        <p:nvSpPr>
          <p:cNvPr id="3" name="Text Placeholder 2">
            <a:extLst>
              <a:ext uri="{FF2B5EF4-FFF2-40B4-BE49-F238E27FC236}">
                <a16:creationId xmlns:a16="http://schemas.microsoft.com/office/drawing/2014/main" id="{1BE9295D-C701-A14A-AC8C-E9C2E666AB22}"/>
              </a:ext>
            </a:extLst>
          </p:cNvPr>
          <p:cNvSpPr>
            <a:spLocks noGrp="1"/>
          </p:cNvSpPr>
          <p:nvPr>
            <p:ph type="body" idx="12"/>
          </p:nvPr>
        </p:nvSpPr>
        <p:spPr>
          <a:xfrm>
            <a:off x="8263737" y="2828074"/>
            <a:ext cx="1953035" cy="511531"/>
          </a:xfrm>
        </p:spPr>
        <p:txBody>
          <a:bodyPr/>
          <a:lstStyle/>
          <a:p>
            <a:r>
              <a:rPr lang="en-US"/>
              <a:t>Karen Wick</a:t>
            </a:r>
          </a:p>
        </p:txBody>
      </p:sp>
      <p:sp>
        <p:nvSpPr>
          <p:cNvPr id="13" name="TextBox 12">
            <a:extLst>
              <a:ext uri="{FF2B5EF4-FFF2-40B4-BE49-F238E27FC236}">
                <a16:creationId xmlns:a16="http://schemas.microsoft.com/office/drawing/2014/main" id="{8CE743EE-A897-4AF2-BF15-C62615307FCA}"/>
              </a:ext>
            </a:extLst>
          </p:cNvPr>
          <p:cNvSpPr txBox="1"/>
          <p:nvPr/>
        </p:nvSpPr>
        <p:spPr>
          <a:xfrm>
            <a:off x="8163069" y="3200814"/>
            <a:ext cx="2271370" cy="584775"/>
          </a:xfrm>
          <a:prstGeom prst="rect">
            <a:avLst/>
          </a:prstGeom>
          <a:noFill/>
        </p:spPr>
        <p:txBody>
          <a:bodyPr wrap="square">
            <a:spAutoFit/>
          </a:bodyPr>
          <a:lstStyle/>
          <a:p>
            <a:pPr fontAlgn="base"/>
            <a:r>
              <a:rPr lang="en-US" sz="1600" b="1" i="0">
                <a:solidFill>
                  <a:schemeClr val="accent3"/>
                </a:solidFill>
                <a:effectLst/>
                <a:latin typeface="Arial" panose="020B0604020202020204" pitchFamily="34" charset="0"/>
                <a:cs typeface="Arial" panose="020B0604020202020204" pitchFamily="34" charset="0"/>
              </a:rPr>
              <a:t>Principal Strategist</a:t>
            </a:r>
          </a:p>
          <a:p>
            <a:pPr fontAlgn="base"/>
            <a:r>
              <a:rPr lang="en-US" sz="1600" b="1" i="0">
                <a:solidFill>
                  <a:schemeClr val="accent3"/>
                </a:solidFill>
                <a:effectLst/>
                <a:latin typeface="Arial" panose="020B0604020202020204" pitchFamily="34" charset="0"/>
                <a:cs typeface="Arial" panose="020B0604020202020204" pitchFamily="34" charset="0"/>
              </a:rPr>
              <a:t>Swift Strategies</a:t>
            </a:r>
            <a:endParaRPr lang="en-US" sz="1600"/>
          </a:p>
        </p:txBody>
      </p:sp>
      <p:sp>
        <p:nvSpPr>
          <p:cNvPr id="14" name="Rectangle 13">
            <a:extLst>
              <a:ext uri="{FF2B5EF4-FFF2-40B4-BE49-F238E27FC236}">
                <a16:creationId xmlns:a16="http://schemas.microsoft.com/office/drawing/2014/main" id="{672F4BA9-94E8-4471-BB51-EB0D29AC7B23}"/>
              </a:ext>
            </a:extLst>
          </p:cNvPr>
          <p:cNvSpPr/>
          <p:nvPr/>
        </p:nvSpPr>
        <p:spPr>
          <a:xfrm>
            <a:off x="1100599" y="2376133"/>
            <a:ext cx="1953035" cy="2441294"/>
          </a:xfrm>
          <a:prstGeom prst="rect">
            <a:avLst/>
          </a:prstGeom>
          <a:solidFill>
            <a:schemeClr val="bg2"/>
          </a:solidFill>
          <a:ln>
            <a:noFill/>
          </a:ln>
          <a:effectLst>
            <a:outerShdw blurRad="127000" dist="127000" dir="2400000" algn="ctr" rotWithShape="0">
              <a:schemeClr val="tx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241300" dir="2700000" sx="103000" sy="103000" algn="tl" rotWithShape="0">
                  <a:schemeClr val="tx1">
                    <a:alpha val="40000"/>
                  </a:schemeClr>
                </a:outerShdw>
              </a:effectLst>
            </a:endParaRPr>
          </a:p>
        </p:txBody>
      </p:sp>
      <p:sp>
        <p:nvSpPr>
          <p:cNvPr id="15" name="Text Placeholder 2">
            <a:extLst>
              <a:ext uri="{FF2B5EF4-FFF2-40B4-BE49-F238E27FC236}">
                <a16:creationId xmlns:a16="http://schemas.microsoft.com/office/drawing/2014/main" id="{671BFDDE-BCEB-48C6-BB5C-86B6986F99AB}"/>
              </a:ext>
            </a:extLst>
          </p:cNvPr>
          <p:cNvSpPr txBox="1">
            <a:spLocks/>
          </p:cNvSpPr>
          <p:nvPr/>
        </p:nvSpPr>
        <p:spPr>
          <a:xfrm>
            <a:off x="3308765" y="2828074"/>
            <a:ext cx="1953035" cy="511531"/>
          </a:xfrm>
          <a:prstGeom prst="rect">
            <a:avLst/>
          </a:prstGeom>
        </p:spPr>
        <p:txBody>
          <a:bodyPr vert="horz" lIns="0" tIns="45720" rIns="91440" bIns="45720" rtlCol="0" anchor="t" anchorCtr="0">
            <a:noAutofit/>
          </a:bodyPr>
          <a:lstStyle>
            <a:lvl1pPr marL="0" indent="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None/>
              <a:defRPr sz="2000" b="1" kern="120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Gil Romero</a:t>
            </a:r>
          </a:p>
        </p:txBody>
      </p:sp>
      <p:sp>
        <p:nvSpPr>
          <p:cNvPr id="17" name="TextBox 16">
            <a:extLst>
              <a:ext uri="{FF2B5EF4-FFF2-40B4-BE49-F238E27FC236}">
                <a16:creationId xmlns:a16="http://schemas.microsoft.com/office/drawing/2014/main" id="{852B7BBE-540D-49EF-A7D1-E2B499B826CA}"/>
              </a:ext>
            </a:extLst>
          </p:cNvPr>
          <p:cNvSpPr txBox="1"/>
          <p:nvPr/>
        </p:nvSpPr>
        <p:spPr>
          <a:xfrm>
            <a:off x="3208097" y="3200814"/>
            <a:ext cx="2491216" cy="584775"/>
          </a:xfrm>
          <a:prstGeom prst="rect">
            <a:avLst/>
          </a:prstGeom>
          <a:noFill/>
        </p:spPr>
        <p:txBody>
          <a:bodyPr wrap="square">
            <a:spAutoFit/>
          </a:bodyPr>
          <a:lstStyle/>
          <a:p>
            <a:pPr fontAlgn="base"/>
            <a:r>
              <a:rPr lang="en-US" sz="1600" b="1" i="0">
                <a:solidFill>
                  <a:schemeClr val="accent3"/>
                </a:solidFill>
                <a:effectLst/>
                <a:latin typeface="Arial" panose="020B0604020202020204" pitchFamily="34" charset="0"/>
                <a:cs typeface="Arial" panose="020B0604020202020204" pitchFamily="34" charset="0"/>
              </a:rPr>
              <a:t>Principal/Attorney</a:t>
            </a:r>
          </a:p>
          <a:p>
            <a:pPr fontAlgn="base"/>
            <a:r>
              <a:rPr lang="en-US" sz="1600" b="1" i="0">
                <a:solidFill>
                  <a:schemeClr val="accent3"/>
                </a:solidFill>
                <a:effectLst/>
                <a:latin typeface="Arial" panose="020B0604020202020204" pitchFamily="34" charset="0"/>
                <a:cs typeface="Arial" panose="020B0604020202020204" pitchFamily="34" charset="0"/>
              </a:rPr>
              <a:t>Capitol Success Group</a:t>
            </a:r>
            <a:endParaRPr lang="en-US" sz="1600"/>
          </a:p>
        </p:txBody>
      </p:sp>
      <p:sp>
        <p:nvSpPr>
          <p:cNvPr id="18" name="Rectangle 17">
            <a:extLst>
              <a:ext uri="{FF2B5EF4-FFF2-40B4-BE49-F238E27FC236}">
                <a16:creationId xmlns:a16="http://schemas.microsoft.com/office/drawing/2014/main" id="{179B7545-A938-4D0D-B118-05E29B306376}"/>
              </a:ext>
            </a:extLst>
          </p:cNvPr>
          <p:cNvSpPr/>
          <p:nvPr/>
        </p:nvSpPr>
        <p:spPr>
          <a:xfrm>
            <a:off x="8263737" y="3925766"/>
            <a:ext cx="1532467" cy="67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3B4E8E-F45E-463C-A6E9-3C66BB995D26}"/>
              </a:ext>
            </a:extLst>
          </p:cNvPr>
          <p:cNvSpPr/>
          <p:nvPr/>
        </p:nvSpPr>
        <p:spPr>
          <a:xfrm>
            <a:off x="3308765" y="3920929"/>
            <a:ext cx="1532467" cy="67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916492B-9242-4ADE-AFD5-1D29212754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70520" y="2208351"/>
            <a:ext cx="1955703" cy="2441295"/>
          </a:xfrm>
          <a:prstGeom prst="rect">
            <a:avLst/>
          </a:prstGeom>
        </p:spPr>
      </p:pic>
      <p:pic>
        <p:nvPicPr>
          <p:cNvPr id="21" name="Picture 20">
            <a:extLst>
              <a:ext uri="{FF2B5EF4-FFF2-40B4-BE49-F238E27FC236}">
                <a16:creationId xmlns:a16="http://schemas.microsoft.com/office/drawing/2014/main" id="{6D9C50E1-B0F9-3840-9FAA-6026D7B26F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6631" y="2208351"/>
            <a:ext cx="1953037" cy="2441295"/>
          </a:xfrm>
          <a:prstGeom prst="rect">
            <a:avLst/>
          </a:prstGeom>
        </p:spPr>
      </p:pic>
    </p:spTree>
    <p:extLst>
      <p:ext uri="{BB962C8B-B14F-4D97-AF65-F5344CB8AC3E}">
        <p14:creationId xmlns:p14="http://schemas.microsoft.com/office/powerpoint/2010/main" val="93407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6AF8D-8EB2-114E-A431-63B9F024F5A7}"/>
              </a:ext>
            </a:extLst>
          </p:cNvPr>
          <p:cNvSpPr>
            <a:spLocks noGrp="1"/>
          </p:cNvSpPr>
          <p:nvPr>
            <p:ph type="title"/>
          </p:nvPr>
        </p:nvSpPr>
        <p:spPr>
          <a:xfrm>
            <a:off x="3971975" y="1702738"/>
            <a:ext cx="8030931" cy="1751674"/>
          </a:xfrm>
        </p:spPr>
        <p:txBody>
          <a:bodyPr/>
          <a:lstStyle/>
          <a:p>
            <a:pPr marL="0" indent="0" algn="ctr">
              <a:lnSpc>
                <a:spcPct val="120000"/>
              </a:lnSpc>
            </a:pPr>
            <a:r>
              <a:rPr lang="en-US" sz="2800" b="1" i="0">
                <a:solidFill>
                  <a:schemeClr val="accent2"/>
                </a:solidFill>
                <a:effectLst/>
                <a:latin typeface="Calibri" panose="020F0502020204030204" pitchFamily="34" charset="0"/>
                <a:ea typeface="Calibri" panose="020F0502020204030204" pitchFamily="34" charset="0"/>
                <a:cs typeface="Calibri" panose="020F0502020204030204" pitchFamily="34" charset="0"/>
              </a:rPr>
              <a:t>We Envision Resilient Communities and </a:t>
            </a:r>
            <a:br>
              <a:rPr lang="en-US" sz="2800" b="1" i="0">
                <a:solidFill>
                  <a:schemeClr val="accent2"/>
                </a:solidFill>
                <a:effectLst/>
                <a:latin typeface="Calibri" panose="020F0502020204030204" pitchFamily="34" charset="0"/>
                <a:ea typeface="Calibri" panose="020F0502020204030204" pitchFamily="34" charset="0"/>
                <a:cs typeface="Calibri" panose="020F0502020204030204" pitchFamily="34" charset="0"/>
              </a:rPr>
            </a:br>
            <a:r>
              <a:rPr lang="en-US" sz="2800" b="1" i="0">
                <a:solidFill>
                  <a:schemeClr val="accent2"/>
                </a:solidFill>
                <a:effectLst/>
                <a:latin typeface="Calibri" panose="020F0502020204030204" pitchFamily="34" charset="0"/>
                <a:ea typeface="Calibri" panose="020F0502020204030204" pitchFamily="34" charset="0"/>
                <a:cs typeface="Calibri" panose="020F0502020204030204" pitchFamily="34" charset="0"/>
              </a:rPr>
              <a:t>Mental Wellbeing for all Coloradans</a:t>
            </a:r>
            <a:br>
              <a:rPr lang="en-US" sz="2800" b="1" i="0">
                <a:solidFill>
                  <a:schemeClr val="accent2"/>
                </a:solidFill>
                <a:effectLst/>
                <a:latin typeface="Calibri" panose="020F0502020204030204" pitchFamily="34" charset="0"/>
                <a:ea typeface="Calibri" panose="020F0502020204030204" pitchFamily="34" charset="0"/>
                <a:cs typeface="Calibri" panose="020F0502020204030204" pitchFamily="34" charset="0"/>
              </a:rPr>
            </a:br>
            <a:endParaRPr lang="en-US" sz="2800"/>
          </a:p>
        </p:txBody>
      </p:sp>
      <p:sp>
        <p:nvSpPr>
          <p:cNvPr id="4" name="Content Placeholder 9">
            <a:extLst>
              <a:ext uri="{FF2B5EF4-FFF2-40B4-BE49-F238E27FC236}">
                <a16:creationId xmlns:a16="http://schemas.microsoft.com/office/drawing/2014/main" id="{D26F766B-D6E9-60A6-A897-F2C6A8200791}"/>
              </a:ext>
            </a:extLst>
          </p:cNvPr>
          <p:cNvSpPr txBox="1">
            <a:spLocks/>
          </p:cNvSpPr>
          <p:nvPr/>
        </p:nvSpPr>
        <p:spPr>
          <a:xfrm>
            <a:off x="3847767" y="3512093"/>
            <a:ext cx="3896411" cy="2888708"/>
          </a:xfrm>
          <a:prstGeom prst="rect">
            <a:avLst/>
          </a:prstGeom>
        </p:spPr>
        <p:txBody>
          <a:bodyPr/>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a:solidFill>
                  <a:schemeClr val="accent2"/>
                </a:solidFill>
                <a:effectLst/>
                <a:latin typeface="Calibri" panose="020F0502020204030204" pitchFamily="34" charset="0"/>
                <a:ea typeface="Calibri" panose="020F0502020204030204" pitchFamily="34" charset="0"/>
              </a:rPr>
              <a:t>We are an association of providers offering mental health and substance abuse treatment in communities across Colorado.</a:t>
            </a:r>
            <a:endParaRPr lang="en-US" i="1">
              <a:solidFill>
                <a:schemeClr val="accent2"/>
              </a:solidFill>
            </a:endParaRPr>
          </a:p>
        </p:txBody>
      </p:sp>
      <p:sp>
        <p:nvSpPr>
          <p:cNvPr id="5" name="Content Placeholder 10">
            <a:extLst>
              <a:ext uri="{FF2B5EF4-FFF2-40B4-BE49-F238E27FC236}">
                <a16:creationId xmlns:a16="http://schemas.microsoft.com/office/drawing/2014/main" id="{171E2D98-490E-800C-F644-B399923034DD}"/>
              </a:ext>
            </a:extLst>
          </p:cNvPr>
          <p:cNvSpPr txBox="1">
            <a:spLocks/>
          </p:cNvSpPr>
          <p:nvPr/>
        </p:nvSpPr>
        <p:spPr>
          <a:xfrm>
            <a:off x="7987441" y="3512093"/>
            <a:ext cx="4094567" cy="2788189"/>
          </a:xfrm>
          <a:prstGeom prst="rect">
            <a:avLst/>
          </a:prstGeom>
        </p:spPr>
        <p:txBody>
          <a:bodyPr/>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1800" i="1">
                <a:solidFill>
                  <a:schemeClr val="accent2"/>
                </a:solidFill>
                <a:effectLst/>
                <a:latin typeface="Calibri" panose="020F0502020204030204" pitchFamily="34" charset="0"/>
                <a:ea typeface="Calibri" panose="020F0502020204030204" pitchFamily="34" charset="0"/>
              </a:rPr>
              <a:t>We respond to community needs with a spectrum of care – outpatient, crisis, residential, wraparound services - for our state’s most vulnerable individuals. </a:t>
            </a:r>
          </a:p>
          <a:p>
            <a:pPr marL="0" marR="0" indent="0">
              <a:spcBef>
                <a:spcPts val="0"/>
              </a:spcBef>
              <a:spcAft>
                <a:spcPts val="0"/>
              </a:spcAft>
              <a:buNone/>
            </a:pPr>
            <a:endParaRPr lang="en-US" sz="1800" i="1">
              <a:solidFill>
                <a:schemeClr val="accent2"/>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i="1">
                <a:solidFill>
                  <a:schemeClr val="accent2"/>
                </a:solidFill>
                <a:effectLst/>
                <a:latin typeface="Calibri" panose="020F0502020204030204" pitchFamily="34" charset="0"/>
                <a:ea typeface="Calibri" panose="020F0502020204030204" pitchFamily="34" charset="0"/>
              </a:rPr>
              <a:t>We carry out our work in partnership with policymakers and community partners to provide access to quality care throughout Colorado. </a:t>
            </a:r>
          </a:p>
        </p:txBody>
      </p:sp>
      <p:sp>
        <p:nvSpPr>
          <p:cNvPr id="6" name="Text Placeholder 4">
            <a:extLst>
              <a:ext uri="{FF2B5EF4-FFF2-40B4-BE49-F238E27FC236}">
                <a16:creationId xmlns:a16="http://schemas.microsoft.com/office/drawing/2014/main" id="{C1B1BE94-CECA-1401-0380-5813795CC597}"/>
              </a:ext>
            </a:extLst>
          </p:cNvPr>
          <p:cNvSpPr txBox="1">
            <a:spLocks/>
          </p:cNvSpPr>
          <p:nvPr/>
        </p:nvSpPr>
        <p:spPr>
          <a:xfrm>
            <a:off x="3847767" y="3057872"/>
            <a:ext cx="3451860" cy="371128"/>
          </a:xfrm>
          <a:prstGeom prst="rect">
            <a:avLst/>
          </a:prstGeom>
        </p:spPr>
        <p:txBody>
          <a:bodyPr/>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Arial" panose="020B0604020202020204" pitchFamily="34" charset="0"/>
                <a:cs typeface="Arial" panose="020B0604020202020204" pitchFamily="34" charset="0"/>
              </a:rPr>
              <a:t>Who we are</a:t>
            </a:r>
          </a:p>
        </p:txBody>
      </p:sp>
      <p:sp>
        <p:nvSpPr>
          <p:cNvPr id="7" name="Text Placeholder 7">
            <a:extLst>
              <a:ext uri="{FF2B5EF4-FFF2-40B4-BE49-F238E27FC236}">
                <a16:creationId xmlns:a16="http://schemas.microsoft.com/office/drawing/2014/main" id="{BEB8F0ED-BF96-DCB7-B755-19C656A13CAF}"/>
              </a:ext>
            </a:extLst>
          </p:cNvPr>
          <p:cNvSpPr txBox="1">
            <a:spLocks/>
          </p:cNvSpPr>
          <p:nvPr/>
        </p:nvSpPr>
        <p:spPr>
          <a:xfrm>
            <a:off x="7987441" y="3090142"/>
            <a:ext cx="4094567" cy="371128"/>
          </a:xfrm>
          <a:prstGeom prst="rect">
            <a:avLst/>
          </a:prstGeom>
        </p:spPr>
        <p:txBody>
          <a:bodyPr/>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Arial" panose="020B0604020202020204" pitchFamily="34" charset="0"/>
                <a:cs typeface="Arial" panose="020B0604020202020204" pitchFamily="34" charset="0"/>
              </a:rPr>
              <a:t>What we do</a:t>
            </a:r>
          </a:p>
        </p:txBody>
      </p:sp>
      <p:sp>
        <p:nvSpPr>
          <p:cNvPr id="8" name="Title 1">
            <a:extLst>
              <a:ext uri="{FF2B5EF4-FFF2-40B4-BE49-F238E27FC236}">
                <a16:creationId xmlns:a16="http://schemas.microsoft.com/office/drawing/2014/main" id="{3205F060-0FFD-3CFA-163A-013F8D524690}"/>
              </a:ext>
            </a:extLst>
          </p:cNvPr>
          <p:cNvSpPr txBox="1">
            <a:spLocks/>
          </p:cNvSpPr>
          <p:nvPr/>
        </p:nvSpPr>
        <p:spPr>
          <a:xfrm>
            <a:off x="3800828" y="52181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accent3"/>
                </a:solidFill>
              </a:rPr>
              <a:t>About CBHC</a:t>
            </a:r>
          </a:p>
        </p:txBody>
      </p:sp>
    </p:spTree>
    <p:extLst>
      <p:ext uri="{BB962C8B-B14F-4D97-AF65-F5344CB8AC3E}">
        <p14:creationId xmlns:p14="http://schemas.microsoft.com/office/powerpoint/2010/main" val="351761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long hair looking up&#10;&#10;Description automatically generated">
            <a:extLst>
              <a:ext uri="{FF2B5EF4-FFF2-40B4-BE49-F238E27FC236}">
                <a16:creationId xmlns:a16="http://schemas.microsoft.com/office/drawing/2014/main" id="{4624D8FD-FF38-4755-E014-4E501EC21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326" y="0"/>
            <a:ext cx="6130489" cy="6130489"/>
          </a:xfrm>
          <a:prstGeom prst="rect">
            <a:avLst/>
          </a:prstGeom>
        </p:spPr>
      </p:pic>
    </p:spTree>
    <p:extLst>
      <p:ext uri="{BB962C8B-B14F-4D97-AF65-F5344CB8AC3E}">
        <p14:creationId xmlns:p14="http://schemas.microsoft.com/office/powerpoint/2010/main" val="360708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a:extLst>
              <a:ext uri="{FF2B5EF4-FFF2-40B4-BE49-F238E27FC236}">
                <a16:creationId xmlns:a16="http://schemas.microsoft.com/office/drawing/2014/main" id="{4D7F6AE3-28EB-CEB4-0217-7C6D0771E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436" y="0"/>
            <a:ext cx="9009128" cy="6127531"/>
          </a:xfrm>
          <a:prstGeom prst="rect">
            <a:avLst/>
          </a:prstGeom>
        </p:spPr>
      </p:pic>
    </p:spTree>
    <p:extLst>
      <p:ext uri="{BB962C8B-B14F-4D97-AF65-F5344CB8AC3E}">
        <p14:creationId xmlns:p14="http://schemas.microsoft.com/office/powerpoint/2010/main" val="15860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DC14-0A9C-FF4A-B865-3C5C50551E0E}"/>
              </a:ext>
            </a:extLst>
          </p:cNvPr>
          <p:cNvSpPr>
            <a:spLocks noGrp="1"/>
          </p:cNvSpPr>
          <p:nvPr>
            <p:ph type="title"/>
          </p:nvPr>
        </p:nvSpPr>
        <p:spPr>
          <a:xfrm>
            <a:off x="2265817" y="666347"/>
            <a:ext cx="7660366" cy="865088"/>
          </a:xfrm>
        </p:spPr>
        <p:txBody>
          <a:bodyPr/>
          <a:lstStyle/>
          <a:p>
            <a:r>
              <a:rPr lang="en-US" sz="3600"/>
              <a:t>A Rapidly Changing System</a:t>
            </a:r>
          </a:p>
        </p:txBody>
      </p:sp>
      <p:cxnSp>
        <p:nvCxnSpPr>
          <p:cNvPr id="15" name="Straight Connector 14">
            <a:extLst>
              <a:ext uri="{FF2B5EF4-FFF2-40B4-BE49-F238E27FC236}">
                <a16:creationId xmlns:a16="http://schemas.microsoft.com/office/drawing/2014/main" id="{A56024BF-1FC0-974E-9812-71B9A8CB4915}"/>
              </a:ext>
            </a:extLst>
          </p:cNvPr>
          <p:cNvCxnSpPr>
            <a:cxnSpLocks/>
          </p:cNvCxnSpPr>
          <p:nvPr/>
        </p:nvCxnSpPr>
        <p:spPr>
          <a:xfrm>
            <a:off x="820407" y="3674003"/>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E720538-397B-AF4C-BE54-6CD7C8A8ED2D}"/>
              </a:ext>
            </a:extLst>
          </p:cNvPr>
          <p:cNvGrpSpPr/>
          <p:nvPr/>
        </p:nvGrpSpPr>
        <p:grpSpPr>
          <a:xfrm>
            <a:off x="1058148" y="2374468"/>
            <a:ext cx="1412357" cy="1599209"/>
            <a:chOff x="1619504" y="2376353"/>
            <a:chExt cx="1412357" cy="1599209"/>
          </a:xfrm>
        </p:grpSpPr>
        <p:sp>
          <p:nvSpPr>
            <p:cNvPr id="5" name="Oval 4">
              <a:extLst>
                <a:ext uri="{FF2B5EF4-FFF2-40B4-BE49-F238E27FC236}">
                  <a16:creationId xmlns:a16="http://schemas.microsoft.com/office/drawing/2014/main" id="{6ECD815A-B0E5-D645-BFF6-CDC742A33EE7}"/>
                </a:ext>
              </a:extLst>
            </p:cNvPr>
            <p:cNvSpPr/>
            <p:nvPr/>
          </p:nvSpPr>
          <p:spPr>
            <a:xfrm>
              <a:off x="1838960" y="3376215"/>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2012</a:t>
              </a:r>
            </a:p>
          </p:txBody>
        </p:sp>
        <p:sp>
          <p:nvSpPr>
            <p:cNvPr id="65" name="Text Placeholder 3">
              <a:extLst>
                <a:ext uri="{FF2B5EF4-FFF2-40B4-BE49-F238E27FC236}">
                  <a16:creationId xmlns:a16="http://schemas.microsoft.com/office/drawing/2014/main" id="{1276AA58-5EB8-4147-BFC7-17877A0157BC}"/>
                </a:ext>
              </a:extLst>
            </p:cNvPr>
            <p:cNvSpPr txBox="1">
              <a:spLocks/>
            </p:cNvSpPr>
            <p:nvPr/>
          </p:nvSpPr>
          <p:spPr>
            <a:xfrm>
              <a:off x="1619504" y="2376353"/>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buNone/>
              </a:pPr>
              <a:r>
                <a:rPr lang="en-US" sz="1400">
                  <a:solidFill>
                    <a:schemeClr val="bg1"/>
                  </a:solidFill>
                  <a:latin typeface="Calibri" panose="020F0502020204030204" pitchFamily="34" charset="0"/>
                  <a:cs typeface="Calibri" panose="020F0502020204030204" pitchFamily="34" charset="0"/>
                </a:rPr>
                <a:t>Amendment 64</a:t>
              </a:r>
            </a:p>
          </p:txBody>
        </p:sp>
      </p:grpSp>
      <p:grpSp>
        <p:nvGrpSpPr>
          <p:cNvPr id="75" name="Group 74">
            <a:extLst>
              <a:ext uri="{FF2B5EF4-FFF2-40B4-BE49-F238E27FC236}">
                <a16:creationId xmlns:a16="http://schemas.microsoft.com/office/drawing/2014/main" id="{774B1F3C-F1E5-B14B-AF19-FC2ADD75D6D7}"/>
              </a:ext>
            </a:extLst>
          </p:cNvPr>
          <p:cNvGrpSpPr/>
          <p:nvPr/>
        </p:nvGrpSpPr>
        <p:grpSpPr>
          <a:xfrm>
            <a:off x="-173440" y="2365582"/>
            <a:ext cx="1412357" cy="1608095"/>
            <a:chOff x="420592" y="2367467"/>
            <a:chExt cx="1412357" cy="1608095"/>
          </a:xfrm>
        </p:grpSpPr>
        <p:sp>
          <p:nvSpPr>
            <p:cNvPr id="4" name="Oval 3">
              <a:extLst>
                <a:ext uri="{FF2B5EF4-FFF2-40B4-BE49-F238E27FC236}">
                  <a16:creationId xmlns:a16="http://schemas.microsoft.com/office/drawing/2014/main" id="{62FA36AF-3C53-3E42-9243-ABFE33824D15}"/>
                </a:ext>
              </a:extLst>
            </p:cNvPr>
            <p:cNvSpPr/>
            <p:nvPr/>
          </p:nvSpPr>
          <p:spPr>
            <a:xfrm>
              <a:off x="839104" y="3376215"/>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2010</a:t>
              </a:r>
            </a:p>
          </p:txBody>
        </p:sp>
        <p:sp>
          <p:nvSpPr>
            <p:cNvPr id="66" name="Text Placeholder 3">
              <a:extLst>
                <a:ext uri="{FF2B5EF4-FFF2-40B4-BE49-F238E27FC236}">
                  <a16:creationId xmlns:a16="http://schemas.microsoft.com/office/drawing/2014/main" id="{71071460-160A-AB4A-B01E-23DDA1730813}"/>
                </a:ext>
              </a:extLst>
            </p:cNvPr>
            <p:cNvSpPr txBox="1">
              <a:spLocks/>
            </p:cNvSpPr>
            <p:nvPr/>
          </p:nvSpPr>
          <p:spPr>
            <a:xfrm>
              <a:off x="420592" y="2367467"/>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buNone/>
              </a:pPr>
              <a:r>
                <a:rPr lang="en-US" sz="1400">
                  <a:solidFill>
                    <a:schemeClr val="bg1"/>
                  </a:solidFill>
                  <a:latin typeface="Calibri" panose="020F0502020204030204" pitchFamily="34" charset="0"/>
                  <a:cs typeface="Calibri" panose="020F0502020204030204" pitchFamily="34" charset="0"/>
                </a:rPr>
                <a:t>ACA Passed</a:t>
              </a:r>
            </a:p>
          </p:txBody>
        </p:sp>
      </p:grpSp>
      <p:grpSp>
        <p:nvGrpSpPr>
          <p:cNvPr id="77" name="Group 76">
            <a:extLst>
              <a:ext uri="{FF2B5EF4-FFF2-40B4-BE49-F238E27FC236}">
                <a16:creationId xmlns:a16="http://schemas.microsoft.com/office/drawing/2014/main" id="{2D76D10B-63E7-AA47-B7E7-EE48DB41098E}"/>
              </a:ext>
            </a:extLst>
          </p:cNvPr>
          <p:cNvGrpSpPr/>
          <p:nvPr/>
        </p:nvGrpSpPr>
        <p:grpSpPr>
          <a:xfrm>
            <a:off x="1307541" y="3374330"/>
            <a:ext cx="2525382" cy="2197240"/>
            <a:chOff x="2842299" y="3376215"/>
            <a:chExt cx="2525382" cy="2197240"/>
          </a:xfrm>
        </p:grpSpPr>
        <p:grpSp>
          <p:nvGrpSpPr>
            <p:cNvPr id="55" name="Group 54">
              <a:extLst>
                <a:ext uri="{FF2B5EF4-FFF2-40B4-BE49-F238E27FC236}">
                  <a16:creationId xmlns:a16="http://schemas.microsoft.com/office/drawing/2014/main" id="{3CCB5855-798A-F345-91D7-4F6B1FCD68A1}"/>
                </a:ext>
              </a:extLst>
            </p:cNvPr>
            <p:cNvGrpSpPr/>
            <p:nvPr/>
          </p:nvGrpSpPr>
          <p:grpSpPr>
            <a:xfrm>
              <a:off x="3379292" y="3376215"/>
              <a:ext cx="1016685" cy="599347"/>
              <a:chOff x="3379292" y="3129327"/>
              <a:chExt cx="1016685" cy="599347"/>
            </a:xfrm>
          </p:grpSpPr>
          <p:cxnSp>
            <p:nvCxnSpPr>
              <p:cNvPr id="17" name="Straight Connector 16">
                <a:extLst>
                  <a:ext uri="{FF2B5EF4-FFF2-40B4-BE49-F238E27FC236}">
                    <a16:creationId xmlns:a16="http://schemas.microsoft.com/office/drawing/2014/main" id="{2EC7FF0F-6213-414E-B39E-691815254AA2}"/>
                  </a:ext>
                </a:extLst>
              </p:cNvPr>
              <p:cNvCxnSpPr>
                <a:cxnSpLocks/>
              </p:cNvCxnSpPr>
              <p:nvPr/>
            </p:nvCxnSpPr>
            <p:spPr>
              <a:xfrm>
                <a:off x="3379292"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9F26BCA-D996-5D46-A013-F03ECC21CA82}"/>
                  </a:ext>
                </a:extLst>
              </p:cNvPr>
              <p:cNvSpPr/>
              <p:nvPr/>
            </p:nvSpPr>
            <p:spPr>
              <a:xfrm>
                <a:off x="3820642"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2013</a:t>
                </a:r>
              </a:p>
            </p:txBody>
          </p:sp>
        </p:grpSp>
        <p:sp>
          <p:nvSpPr>
            <p:cNvPr id="67" name="Text Placeholder 3">
              <a:extLst>
                <a:ext uri="{FF2B5EF4-FFF2-40B4-BE49-F238E27FC236}">
                  <a16:creationId xmlns:a16="http://schemas.microsoft.com/office/drawing/2014/main" id="{D9D3790D-E769-AB48-95D1-E520E36FCEA8}"/>
                </a:ext>
              </a:extLst>
            </p:cNvPr>
            <p:cNvSpPr txBox="1">
              <a:spLocks/>
            </p:cNvSpPr>
            <p:nvPr/>
          </p:nvSpPr>
          <p:spPr>
            <a:xfrm>
              <a:off x="2842299" y="4102791"/>
              <a:ext cx="2525382" cy="1470664"/>
            </a:xfrm>
            <a:prstGeom prst="rect">
              <a:avLst/>
            </a:prstGeom>
          </p:spPr>
          <p:txBody>
            <a:bodyPr anchor="t"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rPr>
                <a:t>SB13-200: Expand Medicaid Eligibility</a:t>
              </a:r>
            </a:p>
            <a:p>
              <a:pPr marL="0" indent="0" algn="ctr">
                <a:lnSpc>
                  <a:spcPts val="1200"/>
                </a:lnSpc>
                <a:spcBef>
                  <a:spcPts val="0"/>
                </a:spcBef>
                <a:buNone/>
              </a:pPr>
              <a:r>
                <a:rPr lang="en-US" sz="1400">
                  <a:solidFill>
                    <a:schemeClr val="bg1"/>
                  </a:solidFill>
                </a:rPr>
                <a:t>SB13-266: Coordinated Behavioral Health Crisis Response </a:t>
              </a:r>
            </a:p>
            <a:p>
              <a:pPr marL="0" indent="0" algn="ctr">
                <a:lnSpc>
                  <a:spcPts val="1200"/>
                </a:lnSpc>
                <a:spcBef>
                  <a:spcPts val="0"/>
                </a:spcBef>
                <a:buNone/>
              </a:pPr>
              <a:r>
                <a:rPr lang="en-US" sz="1400">
                  <a:solidFill>
                    <a:schemeClr val="bg1"/>
                  </a:solidFill>
                </a:rPr>
                <a:t>Governor Hickenlooper Plan to Strengthen Colorado’s Crisis System – Budget Actions</a:t>
              </a:r>
            </a:p>
          </p:txBody>
        </p:sp>
      </p:grpSp>
      <p:grpSp>
        <p:nvGrpSpPr>
          <p:cNvPr id="78" name="Group 77">
            <a:extLst>
              <a:ext uri="{FF2B5EF4-FFF2-40B4-BE49-F238E27FC236}">
                <a16:creationId xmlns:a16="http://schemas.microsoft.com/office/drawing/2014/main" id="{A0154C99-4626-F341-9412-F49DE89F9BEE}"/>
              </a:ext>
            </a:extLst>
          </p:cNvPr>
          <p:cNvGrpSpPr/>
          <p:nvPr/>
        </p:nvGrpSpPr>
        <p:grpSpPr>
          <a:xfrm>
            <a:off x="2866953" y="2365582"/>
            <a:ext cx="1434847" cy="1608095"/>
            <a:chOff x="4373486" y="2367467"/>
            <a:chExt cx="1434847" cy="1608095"/>
          </a:xfrm>
        </p:grpSpPr>
        <p:grpSp>
          <p:nvGrpSpPr>
            <p:cNvPr id="56" name="Group 55">
              <a:extLst>
                <a:ext uri="{FF2B5EF4-FFF2-40B4-BE49-F238E27FC236}">
                  <a16:creationId xmlns:a16="http://schemas.microsoft.com/office/drawing/2014/main" id="{3FC1F398-5A57-5248-BCF7-80DF9FA6404C}"/>
                </a:ext>
              </a:extLst>
            </p:cNvPr>
            <p:cNvGrpSpPr/>
            <p:nvPr/>
          </p:nvGrpSpPr>
          <p:grpSpPr>
            <a:xfrm>
              <a:off x="4373486" y="3376215"/>
              <a:ext cx="1016337" cy="599347"/>
              <a:chOff x="4373486" y="3129327"/>
              <a:chExt cx="1016337" cy="599347"/>
            </a:xfrm>
          </p:grpSpPr>
          <p:cxnSp>
            <p:nvCxnSpPr>
              <p:cNvPr id="18" name="Straight Connector 17">
                <a:extLst>
                  <a:ext uri="{FF2B5EF4-FFF2-40B4-BE49-F238E27FC236}">
                    <a16:creationId xmlns:a16="http://schemas.microsoft.com/office/drawing/2014/main" id="{2A8EFB47-CCC9-6240-AC23-5DB6C40D7776}"/>
                  </a:ext>
                </a:extLst>
              </p:cNvPr>
              <p:cNvCxnSpPr>
                <a:cxnSpLocks/>
              </p:cNvCxnSpPr>
              <p:nvPr/>
            </p:nvCxnSpPr>
            <p:spPr>
              <a:xfrm>
                <a:off x="4373486"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1D28838-6A7F-7F40-86DB-8F695CE909E2}"/>
                  </a:ext>
                </a:extLst>
              </p:cNvPr>
              <p:cNvSpPr/>
              <p:nvPr/>
            </p:nvSpPr>
            <p:spPr>
              <a:xfrm>
                <a:off x="4814488"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2014</a:t>
                </a:r>
              </a:p>
            </p:txBody>
          </p:sp>
        </p:grpSp>
        <p:sp>
          <p:nvSpPr>
            <p:cNvPr id="68" name="Text Placeholder 3">
              <a:extLst>
                <a:ext uri="{FF2B5EF4-FFF2-40B4-BE49-F238E27FC236}">
                  <a16:creationId xmlns:a16="http://schemas.microsoft.com/office/drawing/2014/main" id="{4CF4EB23-D7D5-5543-AC9C-8201F0C4BF79}"/>
                </a:ext>
              </a:extLst>
            </p:cNvPr>
            <p:cNvSpPr txBox="1">
              <a:spLocks/>
            </p:cNvSpPr>
            <p:nvPr/>
          </p:nvSpPr>
          <p:spPr>
            <a:xfrm>
              <a:off x="4395976" y="2367467"/>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buNone/>
              </a:pPr>
              <a:r>
                <a:rPr lang="en-US" sz="1400">
                  <a:solidFill>
                    <a:schemeClr val="bg1"/>
                  </a:solidFill>
                  <a:latin typeface="Calibri" panose="020F0502020204030204" pitchFamily="34" charset="0"/>
                  <a:cs typeface="Calibri" panose="020F0502020204030204" pitchFamily="34" charset="0"/>
                </a:rPr>
                <a:t>SB14-215: Disposition of Marijuana Tax Revenue</a:t>
              </a:r>
            </a:p>
          </p:txBody>
        </p:sp>
      </p:grpSp>
      <p:grpSp>
        <p:nvGrpSpPr>
          <p:cNvPr id="79" name="Group 78">
            <a:extLst>
              <a:ext uri="{FF2B5EF4-FFF2-40B4-BE49-F238E27FC236}">
                <a16:creationId xmlns:a16="http://schemas.microsoft.com/office/drawing/2014/main" id="{D3D52D57-B875-C448-8478-309C8C24C759}"/>
              </a:ext>
            </a:extLst>
          </p:cNvPr>
          <p:cNvGrpSpPr/>
          <p:nvPr/>
        </p:nvGrpSpPr>
        <p:grpSpPr>
          <a:xfrm>
            <a:off x="3878081" y="3374330"/>
            <a:ext cx="1434499" cy="1770338"/>
            <a:chOff x="5367680" y="3376215"/>
            <a:chExt cx="1434499" cy="1770338"/>
          </a:xfrm>
        </p:grpSpPr>
        <p:grpSp>
          <p:nvGrpSpPr>
            <p:cNvPr id="57" name="Group 56">
              <a:extLst>
                <a:ext uri="{FF2B5EF4-FFF2-40B4-BE49-F238E27FC236}">
                  <a16:creationId xmlns:a16="http://schemas.microsoft.com/office/drawing/2014/main" id="{B9E13840-8B92-7243-9812-D85D31A9780C}"/>
                </a:ext>
              </a:extLst>
            </p:cNvPr>
            <p:cNvGrpSpPr/>
            <p:nvPr/>
          </p:nvGrpSpPr>
          <p:grpSpPr>
            <a:xfrm>
              <a:off x="5367680" y="3376215"/>
              <a:ext cx="1015989" cy="599347"/>
              <a:chOff x="5367680" y="3129327"/>
              <a:chExt cx="1015989" cy="599347"/>
            </a:xfrm>
          </p:grpSpPr>
          <p:sp>
            <p:nvSpPr>
              <p:cNvPr id="8" name="Oval 7">
                <a:extLst>
                  <a:ext uri="{FF2B5EF4-FFF2-40B4-BE49-F238E27FC236}">
                    <a16:creationId xmlns:a16="http://schemas.microsoft.com/office/drawing/2014/main" id="{DE10829F-081C-A04F-B1A4-B25606690655}"/>
                  </a:ext>
                </a:extLst>
              </p:cNvPr>
              <p:cNvSpPr/>
              <p:nvPr/>
            </p:nvSpPr>
            <p:spPr>
              <a:xfrm>
                <a:off x="5808334"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2015</a:t>
                </a:r>
              </a:p>
            </p:txBody>
          </p:sp>
          <p:cxnSp>
            <p:nvCxnSpPr>
              <p:cNvPr id="19" name="Straight Connector 18">
                <a:extLst>
                  <a:ext uri="{FF2B5EF4-FFF2-40B4-BE49-F238E27FC236}">
                    <a16:creationId xmlns:a16="http://schemas.microsoft.com/office/drawing/2014/main" id="{E60FF044-6855-604C-9942-8A201C318527}"/>
                  </a:ext>
                </a:extLst>
              </p:cNvPr>
              <p:cNvCxnSpPr>
                <a:cxnSpLocks/>
              </p:cNvCxnSpPr>
              <p:nvPr/>
            </p:nvCxnSpPr>
            <p:spPr>
              <a:xfrm>
                <a:off x="5367680"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9" name="Text Placeholder 3">
              <a:extLst>
                <a:ext uri="{FF2B5EF4-FFF2-40B4-BE49-F238E27FC236}">
                  <a16:creationId xmlns:a16="http://schemas.microsoft.com/office/drawing/2014/main" id="{ECB80D39-7796-D44E-9EF1-AB06BC98213A}"/>
                </a:ext>
              </a:extLst>
            </p:cNvPr>
            <p:cNvSpPr txBox="1">
              <a:spLocks/>
            </p:cNvSpPr>
            <p:nvPr/>
          </p:nvSpPr>
          <p:spPr>
            <a:xfrm>
              <a:off x="5389822" y="4102791"/>
              <a:ext cx="1412357" cy="1043762"/>
            </a:xfrm>
            <a:prstGeom prst="rect">
              <a:avLst/>
            </a:prstGeom>
          </p:spPr>
          <p:txBody>
            <a:bodyPr anchor="t"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rPr>
                <a:t>State Innovation Model (SIM) Demonstration</a:t>
              </a:r>
            </a:p>
          </p:txBody>
        </p:sp>
      </p:grpSp>
      <p:grpSp>
        <p:nvGrpSpPr>
          <p:cNvPr id="80" name="Group 79">
            <a:extLst>
              <a:ext uri="{FF2B5EF4-FFF2-40B4-BE49-F238E27FC236}">
                <a16:creationId xmlns:a16="http://schemas.microsoft.com/office/drawing/2014/main" id="{12923660-BBE5-914A-9D19-65FB27013D51}"/>
              </a:ext>
            </a:extLst>
          </p:cNvPr>
          <p:cNvGrpSpPr/>
          <p:nvPr/>
        </p:nvGrpSpPr>
        <p:grpSpPr>
          <a:xfrm>
            <a:off x="4894504" y="2365582"/>
            <a:ext cx="1434152" cy="1602828"/>
            <a:chOff x="6361874" y="2372734"/>
            <a:chExt cx="1434152" cy="1602828"/>
          </a:xfrm>
        </p:grpSpPr>
        <p:grpSp>
          <p:nvGrpSpPr>
            <p:cNvPr id="58" name="Group 57">
              <a:extLst>
                <a:ext uri="{FF2B5EF4-FFF2-40B4-BE49-F238E27FC236}">
                  <a16:creationId xmlns:a16="http://schemas.microsoft.com/office/drawing/2014/main" id="{D04152CB-1A1D-6B4A-9843-3924E2D1EECF}"/>
                </a:ext>
              </a:extLst>
            </p:cNvPr>
            <p:cNvGrpSpPr/>
            <p:nvPr/>
          </p:nvGrpSpPr>
          <p:grpSpPr>
            <a:xfrm>
              <a:off x="6361874" y="3376215"/>
              <a:ext cx="1015641" cy="599347"/>
              <a:chOff x="6361874" y="3129327"/>
              <a:chExt cx="1015641" cy="599347"/>
            </a:xfrm>
          </p:grpSpPr>
          <p:sp>
            <p:nvSpPr>
              <p:cNvPr id="9" name="Oval 8">
                <a:extLst>
                  <a:ext uri="{FF2B5EF4-FFF2-40B4-BE49-F238E27FC236}">
                    <a16:creationId xmlns:a16="http://schemas.microsoft.com/office/drawing/2014/main" id="{1C87AEF3-DD1A-D04B-BE91-3BDC66B3F718}"/>
                  </a:ext>
                </a:extLst>
              </p:cNvPr>
              <p:cNvSpPr/>
              <p:nvPr/>
            </p:nvSpPr>
            <p:spPr>
              <a:xfrm>
                <a:off x="6802180"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2016</a:t>
                </a:r>
              </a:p>
            </p:txBody>
          </p:sp>
          <p:cxnSp>
            <p:nvCxnSpPr>
              <p:cNvPr id="20" name="Straight Connector 19">
                <a:extLst>
                  <a:ext uri="{FF2B5EF4-FFF2-40B4-BE49-F238E27FC236}">
                    <a16:creationId xmlns:a16="http://schemas.microsoft.com/office/drawing/2014/main" id="{B51DB3E9-F1FB-9543-A063-EE06CA0B3A6D}"/>
                  </a:ext>
                </a:extLst>
              </p:cNvPr>
              <p:cNvCxnSpPr>
                <a:cxnSpLocks/>
              </p:cNvCxnSpPr>
              <p:nvPr/>
            </p:nvCxnSpPr>
            <p:spPr>
              <a:xfrm>
                <a:off x="6361874"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0" name="Text Placeholder 3">
              <a:extLst>
                <a:ext uri="{FF2B5EF4-FFF2-40B4-BE49-F238E27FC236}">
                  <a16:creationId xmlns:a16="http://schemas.microsoft.com/office/drawing/2014/main" id="{8DD9D6F9-6165-754F-A3E8-B474C5315107}"/>
                </a:ext>
              </a:extLst>
            </p:cNvPr>
            <p:cNvSpPr txBox="1">
              <a:spLocks/>
            </p:cNvSpPr>
            <p:nvPr/>
          </p:nvSpPr>
          <p:spPr>
            <a:xfrm>
              <a:off x="6383669" y="2372734"/>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buNone/>
              </a:pPr>
              <a:r>
                <a:rPr lang="en-US" sz="1400">
                  <a:solidFill>
                    <a:schemeClr val="bg1"/>
                  </a:solidFill>
                  <a:latin typeface="Calibri" panose="020F0502020204030204" pitchFamily="34" charset="0"/>
                  <a:cs typeface="Calibri" panose="020F0502020204030204" pitchFamily="34" charset="0"/>
                </a:rPr>
                <a:t>SB16-202: Increasing Access Effective Substance Use Services</a:t>
              </a:r>
            </a:p>
          </p:txBody>
        </p:sp>
      </p:grpSp>
      <p:grpSp>
        <p:nvGrpSpPr>
          <p:cNvPr id="81" name="Group 80">
            <a:extLst>
              <a:ext uri="{FF2B5EF4-FFF2-40B4-BE49-F238E27FC236}">
                <a16:creationId xmlns:a16="http://schemas.microsoft.com/office/drawing/2014/main" id="{741EBBEF-D5B9-4840-88A4-5BB8E66DEA85}"/>
              </a:ext>
            </a:extLst>
          </p:cNvPr>
          <p:cNvGrpSpPr/>
          <p:nvPr/>
        </p:nvGrpSpPr>
        <p:grpSpPr>
          <a:xfrm>
            <a:off x="5786668" y="3369063"/>
            <a:ext cx="1703272" cy="1770338"/>
            <a:chOff x="7232057" y="3376215"/>
            <a:chExt cx="1703272" cy="1770338"/>
          </a:xfrm>
        </p:grpSpPr>
        <p:grpSp>
          <p:nvGrpSpPr>
            <p:cNvPr id="59" name="Group 58">
              <a:extLst>
                <a:ext uri="{FF2B5EF4-FFF2-40B4-BE49-F238E27FC236}">
                  <a16:creationId xmlns:a16="http://schemas.microsoft.com/office/drawing/2014/main" id="{D66511CF-7C62-F74B-BAA0-A8EB6A747A4B}"/>
                </a:ext>
              </a:extLst>
            </p:cNvPr>
            <p:cNvGrpSpPr/>
            <p:nvPr/>
          </p:nvGrpSpPr>
          <p:grpSpPr>
            <a:xfrm>
              <a:off x="7356068" y="3376215"/>
              <a:ext cx="1015293" cy="599347"/>
              <a:chOff x="7356068" y="3129327"/>
              <a:chExt cx="1015293" cy="599347"/>
            </a:xfrm>
          </p:grpSpPr>
          <p:sp>
            <p:nvSpPr>
              <p:cNvPr id="10" name="Oval 9">
                <a:extLst>
                  <a:ext uri="{FF2B5EF4-FFF2-40B4-BE49-F238E27FC236}">
                    <a16:creationId xmlns:a16="http://schemas.microsoft.com/office/drawing/2014/main" id="{4C822288-7F4B-0144-A12A-797D15DA1E45}"/>
                  </a:ext>
                </a:extLst>
              </p:cNvPr>
              <p:cNvSpPr/>
              <p:nvPr/>
            </p:nvSpPr>
            <p:spPr>
              <a:xfrm>
                <a:off x="7796026"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2017</a:t>
                </a:r>
              </a:p>
            </p:txBody>
          </p:sp>
          <p:cxnSp>
            <p:nvCxnSpPr>
              <p:cNvPr id="21" name="Straight Connector 20">
                <a:extLst>
                  <a:ext uri="{FF2B5EF4-FFF2-40B4-BE49-F238E27FC236}">
                    <a16:creationId xmlns:a16="http://schemas.microsoft.com/office/drawing/2014/main" id="{2C8C8619-859B-7748-B015-941BF148FD98}"/>
                  </a:ext>
                </a:extLst>
              </p:cNvPr>
              <p:cNvCxnSpPr>
                <a:cxnSpLocks/>
              </p:cNvCxnSpPr>
              <p:nvPr/>
            </p:nvCxnSpPr>
            <p:spPr>
              <a:xfrm>
                <a:off x="7356068"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1" name="Text Placeholder 3">
              <a:extLst>
                <a:ext uri="{FF2B5EF4-FFF2-40B4-BE49-F238E27FC236}">
                  <a16:creationId xmlns:a16="http://schemas.microsoft.com/office/drawing/2014/main" id="{4688C32F-0BC7-5F45-976F-4D23400BFA5B}"/>
                </a:ext>
              </a:extLst>
            </p:cNvPr>
            <p:cNvSpPr txBox="1">
              <a:spLocks/>
            </p:cNvSpPr>
            <p:nvPr/>
          </p:nvSpPr>
          <p:spPr>
            <a:xfrm>
              <a:off x="7232057" y="4102791"/>
              <a:ext cx="1703272" cy="1043762"/>
            </a:xfrm>
            <a:prstGeom prst="rect">
              <a:avLst/>
            </a:prstGeom>
          </p:spPr>
          <p:txBody>
            <a:bodyPr anchor="t"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rPr>
                <a:t>SB17-207: Strengthening Colorado’s Statewide Response to Behavioral Health Crises</a:t>
              </a:r>
            </a:p>
          </p:txBody>
        </p:sp>
      </p:grpSp>
      <p:grpSp>
        <p:nvGrpSpPr>
          <p:cNvPr id="82" name="Group 81">
            <a:extLst>
              <a:ext uri="{FF2B5EF4-FFF2-40B4-BE49-F238E27FC236}">
                <a16:creationId xmlns:a16="http://schemas.microsoft.com/office/drawing/2014/main" id="{04D5C170-5D3F-024E-8427-9A8B06CDC80F}"/>
              </a:ext>
            </a:extLst>
          </p:cNvPr>
          <p:cNvGrpSpPr/>
          <p:nvPr/>
        </p:nvGrpSpPr>
        <p:grpSpPr>
          <a:xfrm>
            <a:off x="6368362" y="1771171"/>
            <a:ext cx="2563027" cy="2197239"/>
            <a:chOff x="7796026" y="1778323"/>
            <a:chExt cx="2563027" cy="2197239"/>
          </a:xfrm>
        </p:grpSpPr>
        <p:grpSp>
          <p:nvGrpSpPr>
            <p:cNvPr id="60" name="Group 59">
              <a:extLst>
                <a:ext uri="{FF2B5EF4-FFF2-40B4-BE49-F238E27FC236}">
                  <a16:creationId xmlns:a16="http://schemas.microsoft.com/office/drawing/2014/main" id="{F1EF706B-9931-5345-BE8A-25BA6706EE71}"/>
                </a:ext>
              </a:extLst>
            </p:cNvPr>
            <p:cNvGrpSpPr/>
            <p:nvPr/>
          </p:nvGrpSpPr>
          <p:grpSpPr>
            <a:xfrm>
              <a:off x="8350262" y="3376215"/>
              <a:ext cx="1014945" cy="599347"/>
              <a:chOff x="8350262" y="3129327"/>
              <a:chExt cx="1014945" cy="599347"/>
            </a:xfrm>
          </p:grpSpPr>
          <p:sp>
            <p:nvSpPr>
              <p:cNvPr id="11" name="Oval 10">
                <a:extLst>
                  <a:ext uri="{FF2B5EF4-FFF2-40B4-BE49-F238E27FC236}">
                    <a16:creationId xmlns:a16="http://schemas.microsoft.com/office/drawing/2014/main" id="{C5ECEBD7-76D4-0D45-8FE9-6E3980771B98}"/>
                  </a:ext>
                </a:extLst>
              </p:cNvPr>
              <p:cNvSpPr/>
              <p:nvPr/>
            </p:nvSpPr>
            <p:spPr>
              <a:xfrm>
                <a:off x="8789872"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2018</a:t>
                </a:r>
              </a:p>
            </p:txBody>
          </p:sp>
          <p:cxnSp>
            <p:nvCxnSpPr>
              <p:cNvPr id="22" name="Straight Connector 21">
                <a:extLst>
                  <a:ext uri="{FF2B5EF4-FFF2-40B4-BE49-F238E27FC236}">
                    <a16:creationId xmlns:a16="http://schemas.microsoft.com/office/drawing/2014/main" id="{00E3DEE0-39E2-1949-A759-E8A65811CCF6}"/>
                  </a:ext>
                </a:extLst>
              </p:cNvPr>
              <p:cNvCxnSpPr>
                <a:cxnSpLocks/>
              </p:cNvCxnSpPr>
              <p:nvPr/>
            </p:nvCxnSpPr>
            <p:spPr>
              <a:xfrm>
                <a:off x="8350262"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2" name="Text Placeholder 3">
              <a:extLst>
                <a:ext uri="{FF2B5EF4-FFF2-40B4-BE49-F238E27FC236}">
                  <a16:creationId xmlns:a16="http://schemas.microsoft.com/office/drawing/2014/main" id="{34789B16-476B-6549-91B4-D559D849D13F}"/>
                </a:ext>
              </a:extLst>
            </p:cNvPr>
            <p:cNvSpPr txBox="1">
              <a:spLocks/>
            </p:cNvSpPr>
            <p:nvPr/>
          </p:nvSpPr>
          <p:spPr>
            <a:xfrm>
              <a:off x="7796026" y="1778323"/>
              <a:ext cx="2563027" cy="1470664"/>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Opioid and Other Substance use Disorders Interim Study Committee</a:t>
              </a:r>
            </a:p>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Competency and Restoration Services</a:t>
              </a:r>
            </a:p>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ACC Re-procurement</a:t>
              </a:r>
            </a:p>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Crisis System Re-procurement</a:t>
              </a:r>
            </a:p>
          </p:txBody>
        </p:sp>
      </p:grpSp>
      <p:grpSp>
        <p:nvGrpSpPr>
          <p:cNvPr id="83" name="Group 82">
            <a:extLst>
              <a:ext uri="{FF2B5EF4-FFF2-40B4-BE49-F238E27FC236}">
                <a16:creationId xmlns:a16="http://schemas.microsoft.com/office/drawing/2014/main" id="{21B92FDC-33E0-3947-A2AA-B0FFE5BD60AE}"/>
              </a:ext>
            </a:extLst>
          </p:cNvPr>
          <p:cNvGrpSpPr/>
          <p:nvPr/>
        </p:nvGrpSpPr>
        <p:grpSpPr>
          <a:xfrm>
            <a:off x="7813818" y="3369064"/>
            <a:ext cx="1703272" cy="1770337"/>
            <a:chOff x="9219749" y="3376215"/>
            <a:chExt cx="1703272" cy="1770337"/>
          </a:xfrm>
        </p:grpSpPr>
        <p:grpSp>
          <p:nvGrpSpPr>
            <p:cNvPr id="61" name="Group 60">
              <a:extLst>
                <a:ext uri="{FF2B5EF4-FFF2-40B4-BE49-F238E27FC236}">
                  <a16:creationId xmlns:a16="http://schemas.microsoft.com/office/drawing/2014/main" id="{984235BF-D4FB-EE40-8675-A4B6921CCDD3}"/>
                </a:ext>
              </a:extLst>
            </p:cNvPr>
            <p:cNvGrpSpPr/>
            <p:nvPr/>
          </p:nvGrpSpPr>
          <p:grpSpPr>
            <a:xfrm>
              <a:off x="9344456" y="3376215"/>
              <a:ext cx="1014597" cy="599347"/>
              <a:chOff x="9344456" y="3129327"/>
              <a:chExt cx="1014597" cy="599347"/>
            </a:xfrm>
          </p:grpSpPr>
          <p:sp>
            <p:nvSpPr>
              <p:cNvPr id="12" name="Oval 11">
                <a:extLst>
                  <a:ext uri="{FF2B5EF4-FFF2-40B4-BE49-F238E27FC236}">
                    <a16:creationId xmlns:a16="http://schemas.microsoft.com/office/drawing/2014/main" id="{8F919CA1-BA83-DB4E-B58A-9AB76FC330D1}"/>
                  </a:ext>
                </a:extLst>
              </p:cNvPr>
              <p:cNvSpPr/>
              <p:nvPr/>
            </p:nvSpPr>
            <p:spPr>
              <a:xfrm>
                <a:off x="9783718"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2019</a:t>
                </a:r>
              </a:p>
            </p:txBody>
          </p:sp>
          <p:cxnSp>
            <p:nvCxnSpPr>
              <p:cNvPr id="23" name="Straight Connector 22">
                <a:extLst>
                  <a:ext uri="{FF2B5EF4-FFF2-40B4-BE49-F238E27FC236}">
                    <a16:creationId xmlns:a16="http://schemas.microsoft.com/office/drawing/2014/main" id="{B70ED1E3-37D3-4B48-80EF-611EAED0A5EF}"/>
                  </a:ext>
                </a:extLst>
              </p:cNvPr>
              <p:cNvCxnSpPr>
                <a:cxnSpLocks/>
              </p:cNvCxnSpPr>
              <p:nvPr/>
            </p:nvCxnSpPr>
            <p:spPr>
              <a:xfrm>
                <a:off x="9344456"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3" name="Text Placeholder 3">
              <a:extLst>
                <a:ext uri="{FF2B5EF4-FFF2-40B4-BE49-F238E27FC236}">
                  <a16:creationId xmlns:a16="http://schemas.microsoft.com/office/drawing/2014/main" id="{7818AFEB-124D-224D-9300-F677A9FCDDF1}"/>
                </a:ext>
              </a:extLst>
            </p:cNvPr>
            <p:cNvSpPr txBox="1">
              <a:spLocks/>
            </p:cNvSpPr>
            <p:nvPr/>
          </p:nvSpPr>
          <p:spPr>
            <a:xfrm>
              <a:off x="9219749" y="4102790"/>
              <a:ext cx="1703272" cy="1043762"/>
            </a:xfrm>
            <a:prstGeom prst="rect">
              <a:avLst/>
            </a:prstGeom>
          </p:spPr>
          <p:txBody>
            <a:bodyPr anchor="t"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rPr>
                <a:t>HB19-1237: Behavioral Health Facility Licensure</a:t>
              </a:r>
            </a:p>
            <a:p>
              <a:pPr marL="0" indent="0" algn="ctr">
                <a:lnSpc>
                  <a:spcPts val="1200"/>
                </a:lnSpc>
                <a:spcBef>
                  <a:spcPts val="0"/>
                </a:spcBef>
                <a:buNone/>
              </a:pPr>
              <a:r>
                <a:rPr lang="en-US" sz="1400">
                  <a:solidFill>
                    <a:schemeClr val="bg1"/>
                  </a:solidFill>
                </a:rPr>
                <a:t>Governor Polis Creates Behavioral Health Task Force</a:t>
              </a:r>
            </a:p>
          </p:txBody>
        </p:sp>
      </p:grpSp>
      <p:grpSp>
        <p:nvGrpSpPr>
          <p:cNvPr id="84" name="Group 83">
            <a:extLst>
              <a:ext uri="{FF2B5EF4-FFF2-40B4-BE49-F238E27FC236}">
                <a16:creationId xmlns:a16="http://schemas.microsoft.com/office/drawing/2014/main" id="{99818E98-BCC2-1948-9CCD-C0C8C17BD987}"/>
              </a:ext>
            </a:extLst>
          </p:cNvPr>
          <p:cNvGrpSpPr/>
          <p:nvPr/>
        </p:nvGrpSpPr>
        <p:grpSpPr>
          <a:xfrm>
            <a:off x="8953122" y="2365582"/>
            <a:ext cx="1432761" cy="1597561"/>
            <a:chOff x="10338649" y="2378001"/>
            <a:chExt cx="1432761" cy="1597561"/>
          </a:xfrm>
        </p:grpSpPr>
        <p:grpSp>
          <p:nvGrpSpPr>
            <p:cNvPr id="62" name="Group 61">
              <a:extLst>
                <a:ext uri="{FF2B5EF4-FFF2-40B4-BE49-F238E27FC236}">
                  <a16:creationId xmlns:a16="http://schemas.microsoft.com/office/drawing/2014/main" id="{E157A73D-7FC5-DC40-909C-228AA02C5374}"/>
                </a:ext>
              </a:extLst>
            </p:cNvPr>
            <p:cNvGrpSpPr/>
            <p:nvPr/>
          </p:nvGrpSpPr>
          <p:grpSpPr>
            <a:xfrm>
              <a:off x="10338649" y="3376215"/>
              <a:ext cx="1014247" cy="599347"/>
              <a:chOff x="10338649" y="3129327"/>
              <a:chExt cx="1014247" cy="599347"/>
            </a:xfrm>
          </p:grpSpPr>
          <p:sp>
            <p:nvSpPr>
              <p:cNvPr id="13" name="Oval 12">
                <a:extLst>
                  <a:ext uri="{FF2B5EF4-FFF2-40B4-BE49-F238E27FC236}">
                    <a16:creationId xmlns:a16="http://schemas.microsoft.com/office/drawing/2014/main" id="{D417176F-9E3F-9640-9B45-4276A8737B0B}"/>
                  </a:ext>
                </a:extLst>
              </p:cNvPr>
              <p:cNvSpPr/>
              <p:nvPr/>
            </p:nvSpPr>
            <p:spPr>
              <a:xfrm>
                <a:off x="10777561"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2020</a:t>
                </a:r>
              </a:p>
            </p:txBody>
          </p:sp>
          <p:cxnSp>
            <p:nvCxnSpPr>
              <p:cNvPr id="24" name="Straight Connector 23">
                <a:extLst>
                  <a:ext uri="{FF2B5EF4-FFF2-40B4-BE49-F238E27FC236}">
                    <a16:creationId xmlns:a16="http://schemas.microsoft.com/office/drawing/2014/main" id="{6276E25A-A07F-3643-BD5A-C9A31E0B2479}"/>
                  </a:ext>
                </a:extLst>
              </p:cNvPr>
              <p:cNvCxnSpPr>
                <a:cxnSpLocks/>
              </p:cNvCxnSpPr>
              <p:nvPr/>
            </p:nvCxnSpPr>
            <p:spPr>
              <a:xfrm>
                <a:off x="10338649"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 Placeholder 3">
              <a:extLst>
                <a:ext uri="{FF2B5EF4-FFF2-40B4-BE49-F238E27FC236}">
                  <a16:creationId xmlns:a16="http://schemas.microsoft.com/office/drawing/2014/main" id="{1A8EB135-8387-B246-8BC7-DE0369045029}"/>
                </a:ext>
              </a:extLst>
            </p:cNvPr>
            <p:cNvSpPr txBox="1">
              <a:spLocks/>
            </p:cNvSpPr>
            <p:nvPr/>
          </p:nvSpPr>
          <p:spPr>
            <a:xfrm>
              <a:off x="10359053" y="2378001"/>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Pandemic and State Budget Crisis</a:t>
              </a:r>
            </a:p>
          </p:txBody>
        </p:sp>
      </p:grpSp>
      <p:grpSp>
        <p:nvGrpSpPr>
          <p:cNvPr id="14" name="Group 13">
            <a:extLst>
              <a:ext uri="{FF2B5EF4-FFF2-40B4-BE49-F238E27FC236}">
                <a16:creationId xmlns:a16="http://schemas.microsoft.com/office/drawing/2014/main" id="{E50B59E7-443B-782F-9230-C5FA592A71D4}"/>
              </a:ext>
            </a:extLst>
          </p:cNvPr>
          <p:cNvGrpSpPr/>
          <p:nvPr/>
        </p:nvGrpSpPr>
        <p:grpSpPr>
          <a:xfrm>
            <a:off x="9967369" y="3374330"/>
            <a:ext cx="1460013" cy="1765071"/>
            <a:chOff x="10338649" y="3376215"/>
            <a:chExt cx="1460013" cy="1765071"/>
          </a:xfrm>
        </p:grpSpPr>
        <p:grpSp>
          <p:nvGrpSpPr>
            <p:cNvPr id="16" name="Group 15">
              <a:extLst>
                <a:ext uri="{FF2B5EF4-FFF2-40B4-BE49-F238E27FC236}">
                  <a16:creationId xmlns:a16="http://schemas.microsoft.com/office/drawing/2014/main" id="{0120E272-D184-9CF6-7A8A-44C3EF6C5D2E}"/>
                </a:ext>
              </a:extLst>
            </p:cNvPr>
            <p:cNvGrpSpPr/>
            <p:nvPr/>
          </p:nvGrpSpPr>
          <p:grpSpPr>
            <a:xfrm>
              <a:off x="10338649" y="3376215"/>
              <a:ext cx="1014247" cy="599347"/>
              <a:chOff x="10338649" y="3129327"/>
              <a:chExt cx="1014247" cy="599347"/>
            </a:xfrm>
          </p:grpSpPr>
          <p:sp>
            <p:nvSpPr>
              <p:cNvPr id="28" name="Oval 27">
                <a:extLst>
                  <a:ext uri="{FF2B5EF4-FFF2-40B4-BE49-F238E27FC236}">
                    <a16:creationId xmlns:a16="http://schemas.microsoft.com/office/drawing/2014/main" id="{9A2655E3-3463-2A7E-FE8C-8AFF52018B40}"/>
                  </a:ext>
                </a:extLst>
              </p:cNvPr>
              <p:cNvSpPr/>
              <p:nvPr/>
            </p:nvSpPr>
            <p:spPr>
              <a:xfrm>
                <a:off x="10777561"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2022</a:t>
                </a:r>
              </a:p>
            </p:txBody>
          </p:sp>
          <p:cxnSp>
            <p:nvCxnSpPr>
              <p:cNvPr id="29" name="Straight Connector 28">
                <a:extLst>
                  <a:ext uri="{FF2B5EF4-FFF2-40B4-BE49-F238E27FC236}">
                    <a16:creationId xmlns:a16="http://schemas.microsoft.com/office/drawing/2014/main" id="{CDA410F6-9389-B03B-6B32-7083AB63855B}"/>
                  </a:ext>
                </a:extLst>
              </p:cNvPr>
              <p:cNvCxnSpPr>
                <a:cxnSpLocks/>
              </p:cNvCxnSpPr>
              <p:nvPr/>
            </p:nvCxnSpPr>
            <p:spPr>
              <a:xfrm>
                <a:off x="10338649"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8AFB50FD-190D-A308-381A-F0D0E9FA968C}"/>
                </a:ext>
              </a:extLst>
            </p:cNvPr>
            <p:cNvSpPr txBox="1">
              <a:spLocks/>
            </p:cNvSpPr>
            <p:nvPr/>
          </p:nvSpPr>
          <p:spPr>
            <a:xfrm>
              <a:off x="10386305" y="4259766"/>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HB22-1278</a:t>
              </a:r>
            </a:p>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Behavioral Health Administration, ARPA $$</a:t>
              </a:r>
            </a:p>
          </p:txBody>
        </p:sp>
      </p:grpSp>
      <p:grpSp>
        <p:nvGrpSpPr>
          <p:cNvPr id="30" name="Group 29">
            <a:extLst>
              <a:ext uri="{FF2B5EF4-FFF2-40B4-BE49-F238E27FC236}">
                <a16:creationId xmlns:a16="http://schemas.microsoft.com/office/drawing/2014/main" id="{C58F7831-E07C-8A85-23D3-D38FAD6A1976}"/>
              </a:ext>
            </a:extLst>
          </p:cNvPr>
          <p:cNvGrpSpPr/>
          <p:nvPr/>
        </p:nvGrpSpPr>
        <p:grpSpPr>
          <a:xfrm>
            <a:off x="10779643" y="2360315"/>
            <a:ext cx="1412357" cy="1613362"/>
            <a:chOff x="10148110" y="2362200"/>
            <a:chExt cx="1412357" cy="1613362"/>
          </a:xfrm>
        </p:grpSpPr>
        <p:grpSp>
          <p:nvGrpSpPr>
            <p:cNvPr id="31" name="Group 30">
              <a:extLst>
                <a:ext uri="{FF2B5EF4-FFF2-40B4-BE49-F238E27FC236}">
                  <a16:creationId xmlns:a16="http://schemas.microsoft.com/office/drawing/2014/main" id="{180C0738-FD56-3538-C0FF-C46A5DEEF255}"/>
                </a:ext>
              </a:extLst>
            </p:cNvPr>
            <p:cNvGrpSpPr/>
            <p:nvPr/>
          </p:nvGrpSpPr>
          <p:grpSpPr>
            <a:xfrm>
              <a:off x="10338649" y="3376215"/>
              <a:ext cx="1014247" cy="599347"/>
              <a:chOff x="10338649" y="3129327"/>
              <a:chExt cx="1014247" cy="599347"/>
            </a:xfrm>
          </p:grpSpPr>
          <p:sp>
            <p:nvSpPr>
              <p:cNvPr id="33" name="Oval 32">
                <a:extLst>
                  <a:ext uri="{FF2B5EF4-FFF2-40B4-BE49-F238E27FC236}">
                    <a16:creationId xmlns:a16="http://schemas.microsoft.com/office/drawing/2014/main" id="{A6A2DAA6-BA00-C46C-F613-06C0924F0462}"/>
                  </a:ext>
                </a:extLst>
              </p:cNvPr>
              <p:cNvSpPr/>
              <p:nvPr/>
            </p:nvSpPr>
            <p:spPr>
              <a:xfrm>
                <a:off x="10777561" y="3129327"/>
                <a:ext cx="575335" cy="599347"/>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300" b="1">
                    <a:solidFill>
                      <a:schemeClr val="accent3"/>
                    </a:solidFill>
                    <a:latin typeface="+mj-lt"/>
                  </a:rPr>
                  <a:t>2024</a:t>
                </a:r>
              </a:p>
            </p:txBody>
          </p:sp>
          <p:cxnSp>
            <p:nvCxnSpPr>
              <p:cNvPr id="34" name="Straight Connector 33">
                <a:extLst>
                  <a:ext uri="{FF2B5EF4-FFF2-40B4-BE49-F238E27FC236}">
                    <a16:creationId xmlns:a16="http://schemas.microsoft.com/office/drawing/2014/main" id="{01D673E1-1AF6-6B13-FCBE-A8143CC67846}"/>
                  </a:ext>
                </a:extLst>
              </p:cNvPr>
              <p:cNvCxnSpPr>
                <a:cxnSpLocks/>
              </p:cNvCxnSpPr>
              <p:nvPr/>
            </p:nvCxnSpPr>
            <p:spPr>
              <a:xfrm>
                <a:off x="10338649" y="3429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2" name="Text Placeholder 3">
              <a:extLst>
                <a:ext uri="{FF2B5EF4-FFF2-40B4-BE49-F238E27FC236}">
                  <a16:creationId xmlns:a16="http://schemas.microsoft.com/office/drawing/2014/main" id="{D9F60DA4-2264-28D3-1D7C-6AD81DD7899B}"/>
                </a:ext>
              </a:extLst>
            </p:cNvPr>
            <p:cNvSpPr txBox="1">
              <a:spLocks/>
            </p:cNvSpPr>
            <p:nvPr/>
          </p:nvSpPr>
          <p:spPr>
            <a:xfrm>
              <a:off x="10148110" y="2362200"/>
              <a:ext cx="1412357" cy="881520"/>
            </a:xfrm>
            <a:prstGeom prst="rect">
              <a:avLst/>
            </a:prstGeom>
          </p:spPr>
          <p:txBody>
            <a:bodyPr anchor="b" anchorCtr="0"/>
            <a:lstStyle>
              <a:lvl1pPr marL="228600" indent="-228600" algn="l" defTabSz="914400" rtl="0" eaLnBrk="1" latinLnBrk="0" hangingPunct="1">
                <a:lnSpc>
                  <a:spcPts val="2220"/>
                </a:lnSpc>
                <a:spcBef>
                  <a:spcPts val="1000"/>
                </a:spcBef>
                <a:spcAft>
                  <a:spcPts val="600"/>
                </a:spcAft>
                <a:buClr>
                  <a:schemeClr val="accent3"/>
                </a:buClr>
                <a:buSzPct val="110000"/>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20"/>
                </a:lnSpc>
                <a:spcBef>
                  <a:spcPts val="500"/>
                </a:spcBef>
                <a:spcAft>
                  <a:spcPts val="600"/>
                </a:spcAft>
                <a:buClr>
                  <a:schemeClr val="accent3"/>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n-US" sz="1400">
                  <a:solidFill>
                    <a:schemeClr val="bg1"/>
                  </a:solidFill>
                  <a:latin typeface="Calibri" panose="020F0502020204030204" pitchFamily="34" charset="0"/>
                  <a:cs typeface="Calibri" panose="020F0502020204030204" pitchFamily="34" charset="0"/>
                </a:rPr>
                <a:t>Redefined Safety Net System under BHA Authority</a:t>
              </a:r>
            </a:p>
          </p:txBody>
        </p:sp>
      </p:grpSp>
    </p:spTree>
    <p:extLst>
      <p:ext uri="{BB962C8B-B14F-4D97-AF65-F5344CB8AC3E}">
        <p14:creationId xmlns:p14="http://schemas.microsoft.com/office/powerpoint/2010/main" val="26127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1362-86A4-ED5C-00B2-B80D35F6A9CD}"/>
              </a:ext>
            </a:extLst>
          </p:cNvPr>
          <p:cNvSpPr>
            <a:spLocks noGrp="1"/>
          </p:cNvSpPr>
          <p:nvPr>
            <p:ph type="title"/>
          </p:nvPr>
        </p:nvSpPr>
        <p:spPr/>
        <p:txBody>
          <a:bodyPr/>
          <a:lstStyle/>
          <a:p>
            <a:r>
              <a:rPr lang="en-US"/>
              <a:t>Where Are We Now?</a:t>
            </a:r>
          </a:p>
        </p:txBody>
      </p:sp>
      <p:sp>
        <p:nvSpPr>
          <p:cNvPr id="4" name="Text Placeholder 3">
            <a:extLst>
              <a:ext uri="{FF2B5EF4-FFF2-40B4-BE49-F238E27FC236}">
                <a16:creationId xmlns:a16="http://schemas.microsoft.com/office/drawing/2014/main" id="{56779BF1-4006-9722-ABFC-65C77B5EAE49}"/>
              </a:ext>
            </a:extLst>
          </p:cNvPr>
          <p:cNvSpPr>
            <a:spLocks noGrp="1"/>
          </p:cNvSpPr>
          <p:nvPr>
            <p:ph type="body" idx="17"/>
          </p:nvPr>
        </p:nvSpPr>
        <p:spPr>
          <a:xfrm>
            <a:off x="832242" y="1465792"/>
            <a:ext cx="10527515" cy="4220249"/>
          </a:xfrm>
        </p:spPr>
        <p:txBody>
          <a:bodyPr/>
          <a:lstStyle/>
          <a:p>
            <a:endParaRPr lang="en-US" sz="2600" dirty="0">
              <a:latin typeface="Arial" panose="020B0604020202020204" pitchFamily="34" charset="0"/>
              <a:cs typeface="Arial" panose="020B0604020202020204" pitchFamily="34" charset="0"/>
            </a:endParaRPr>
          </a:p>
          <a:p>
            <a:pPr marL="342900" indent="-342900">
              <a:lnSpc>
                <a:spcPct val="150000"/>
              </a:lnSpc>
              <a:spcAft>
                <a:spcPts val="0"/>
              </a:spcAft>
              <a:buFont typeface="Arial" panose="020B0604020202020204" pitchFamily="34" charset="0"/>
              <a:buChar char="•"/>
            </a:pPr>
            <a:r>
              <a:rPr lang="en-US" sz="2600" dirty="0">
                <a:latin typeface="Arial" panose="020B0604020202020204" pitchFamily="34" charset="0"/>
                <a:cs typeface="Arial" panose="020B0604020202020204" pitchFamily="34" charset="0"/>
              </a:rPr>
              <a:t>New provider types </a:t>
            </a:r>
          </a:p>
          <a:p>
            <a:pPr marL="915988" lvl="1">
              <a:lnSpc>
                <a:spcPct val="150000"/>
              </a:lnSpc>
              <a:spcAft>
                <a:spcPts val="0"/>
              </a:spcAft>
            </a:pPr>
            <a:r>
              <a:rPr lang="en-US" sz="2200" dirty="0">
                <a:latin typeface="Arial" panose="020B0604020202020204" pitchFamily="34" charset="0"/>
                <a:cs typeface="Arial" panose="020B0604020202020204" pitchFamily="34" charset="0"/>
              </a:rPr>
              <a:t>18 comprehensive providers, XX essential providers approved</a:t>
            </a:r>
          </a:p>
          <a:p>
            <a:pPr marL="342900" indent="-342900">
              <a:lnSpc>
                <a:spcPct val="150000"/>
              </a:lnSpc>
              <a:spcAft>
                <a:spcPts val="0"/>
              </a:spcAft>
              <a:buFont typeface="Arial" panose="020B0604020202020204" pitchFamily="34" charset="0"/>
              <a:buChar char="•"/>
            </a:pPr>
            <a:r>
              <a:rPr lang="en-US" sz="2600" dirty="0">
                <a:latin typeface="Arial" panose="020B0604020202020204" pitchFamily="34" charset="0"/>
                <a:cs typeface="Arial" panose="020B0604020202020204" pitchFamily="34" charset="0"/>
              </a:rPr>
              <a:t>New Medicaid payment model</a:t>
            </a:r>
          </a:p>
          <a:p>
            <a:pPr marL="342900" indent="-342900">
              <a:lnSpc>
                <a:spcPct val="150000"/>
              </a:lnSpc>
              <a:spcAft>
                <a:spcPts val="0"/>
              </a:spcAft>
              <a:buFont typeface="Arial" panose="020B0604020202020204" pitchFamily="34" charset="0"/>
              <a:buChar char="•"/>
            </a:pPr>
            <a:r>
              <a:rPr lang="en-US" sz="2600" dirty="0">
                <a:latin typeface="Arial" panose="020B0604020202020204" pitchFamily="34" charset="0"/>
                <a:cs typeface="Arial" panose="020B0604020202020204" pitchFamily="34" charset="0"/>
              </a:rPr>
              <a:t>New regulatory requirements in effect</a:t>
            </a:r>
          </a:p>
          <a:p>
            <a:pPr marL="342900" indent="-342900">
              <a:lnSpc>
                <a:spcPct val="150000"/>
              </a:lnSpc>
              <a:spcAft>
                <a:spcPts val="0"/>
              </a:spcAft>
              <a:buFont typeface="Arial" panose="020B0604020202020204" pitchFamily="34" charset="0"/>
              <a:buChar char="•"/>
            </a:pPr>
            <a:r>
              <a:rPr lang="en-US" sz="2600" dirty="0">
                <a:latin typeface="Arial" panose="020B0604020202020204" pitchFamily="34" charset="0"/>
                <a:cs typeface="Arial" panose="020B0604020202020204" pitchFamily="34" charset="0"/>
              </a:rPr>
              <a:t>New Medicaid managed care (RAE) entities for 7/1/25; Behavioral Health Administrative Service Organizations (BHASO) will be announced shortly</a:t>
            </a:r>
          </a:p>
        </p:txBody>
      </p:sp>
      <p:sp>
        <p:nvSpPr>
          <p:cNvPr id="5" name="Text Placeholder 4">
            <a:extLst>
              <a:ext uri="{FF2B5EF4-FFF2-40B4-BE49-F238E27FC236}">
                <a16:creationId xmlns:a16="http://schemas.microsoft.com/office/drawing/2014/main" id="{15B05608-9974-4E57-61F9-55AEC8D52304}"/>
              </a:ext>
            </a:extLst>
          </p:cNvPr>
          <p:cNvSpPr>
            <a:spLocks noGrp="1"/>
          </p:cNvSpPr>
          <p:nvPr>
            <p:ph type="body" sz="quarter" idx="18"/>
          </p:nvPr>
        </p:nvSpPr>
        <p:spPr>
          <a:xfrm>
            <a:off x="859674" y="1873971"/>
            <a:ext cx="1532467" cy="46038"/>
          </a:xfrm>
        </p:spPr>
        <p:txBody>
          <a:bodyPr/>
          <a:lstStyle/>
          <a:p>
            <a:endParaRPr lang="en-US"/>
          </a:p>
        </p:txBody>
      </p:sp>
      <p:sp>
        <p:nvSpPr>
          <p:cNvPr id="6" name="Text Placeholder 2">
            <a:extLst>
              <a:ext uri="{FF2B5EF4-FFF2-40B4-BE49-F238E27FC236}">
                <a16:creationId xmlns:a16="http://schemas.microsoft.com/office/drawing/2014/main" id="{3D0FE40E-A5E3-9850-D5E8-A31640A3C733}"/>
              </a:ext>
            </a:extLst>
          </p:cNvPr>
          <p:cNvSpPr>
            <a:spLocks noGrp="1"/>
          </p:cNvSpPr>
          <p:nvPr>
            <p:ph type="body" idx="12"/>
          </p:nvPr>
        </p:nvSpPr>
        <p:spPr>
          <a:xfrm>
            <a:off x="859674" y="1367063"/>
            <a:ext cx="10527515" cy="511531"/>
          </a:xfrm>
        </p:spPr>
        <p:txBody>
          <a:bodyPr/>
          <a:lstStyle/>
          <a:p>
            <a:r>
              <a:rPr lang="en-US"/>
              <a:t>2022 behavioral health reforms taking effect</a:t>
            </a:r>
          </a:p>
        </p:txBody>
      </p:sp>
    </p:spTree>
    <p:extLst>
      <p:ext uri="{BB962C8B-B14F-4D97-AF65-F5344CB8AC3E}">
        <p14:creationId xmlns:p14="http://schemas.microsoft.com/office/powerpoint/2010/main" val="395173034"/>
      </p:ext>
    </p:extLst>
  </p:cSld>
  <p:clrMapOvr>
    <a:masterClrMapping/>
  </p:clrMapOvr>
</p:sld>
</file>

<file path=ppt/theme/theme1.xml><?xml version="1.0" encoding="utf-8"?>
<a:theme xmlns:a="http://schemas.openxmlformats.org/drawingml/2006/main" name="Office Theme">
  <a:themeElements>
    <a:clrScheme name="CBHC Colors">
      <a:dk1>
        <a:srgbClr val="1B1C1D"/>
      </a:dk1>
      <a:lt1>
        <a:srgbClr val="FFFFFF"/>
      </a:lt1>
      <a:dk2>
        <a:srgbClr val="333440"/>
      </a:dk2>
      <a:lt2>
        <a:srgbClr val="ECECEF"/>
      </a:lt2>
      <a:accent1>
        <a:srgbClr val="C3C7E0"/>
      </a:accent1>
      <a:accent2>
        <a:srgbClr val="7483C0"/>
      </a:accent2>
      <a:accent3>
        <a:srgbClr val="3F4975"/>
      </a:accent3>
      <a:accent4>
        <a:srgbClr val="B3792B"/>
      </a:accent4>
      <a:accent5>
        <a:srgbClr val="D6D8E3"/>
      </a:accent5>
      <a:accent6>
        <a:srgbClr val="777983"/>
      </a:accent6>
      <a:hlink>
        <a:srgbClr val="3057A3"/>
      </a:hlink>
      <a:folHlink>
        <a:srgbClr val="2E416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PA_PowerPoint-Template_2019.pptx" id="{07F3A1C2-CD67-45F1-898B-D073E91FAF5E}" vid="{58A188E7-85BC-45AC-9E2E-F04103E1F9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7e0ace-1fed-4daf-8f7c-f6049f8b45e8">
      <Terms xmlns="http://schemas.microsoft.com/office/infopath/2007/PartnerControls"/>
    </lcf76f155ced4ddcb4097134ff3c332f>
    <TaxCatchAll xmlns="a877589a-c56a-4dd7-9d93-784d5c6894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8D9E68470C8F4887361329CA613172" ma:contentTypeVersion="16" ma:contentTypeDescription="Create a new document." ma:contentTypeScope="" ma:versionID="af06565022547e5d661480da279c65fa">
  <xsd:schema xmlns:xsd="http://www.w3.org/2001/XMLSchema" xmlns:xs="http://www.w3.org/2001/XMLSchema" xmlns:p="http://schemas.microsoft.com/office/2006/metadata/properties" xmlns:ns2="9ea456f7-98b6-406c-b81a-58f777a74641" xmlns:ns3="197e0ace-1fed-4daf-8f7c-f6049f8b45e8" xmlns:ns4="a877589a-c56a-4dd7-9d93-784d5c6894a5" targetNamespace="http://schemas.microsoft.com/office/2006/metadata/properties" ma:root="true" ma:fieldsID="ff17b8d5a7b37720c7600df54aa7be85" ns2:_="" ns3:_="" ns4:_="">
    <xsd:import namespace="9ea456f7-98b6-406c-b81a-58f777a74641"/>
    <xsd:import namespace="197e0ace-1fed-4daf-8f7c-f6049f8b45e8"/>
    <xsd:import namespace="a877589a-c56a-4dd7-9d93-784d5c6894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456f7-98b6-406c-b81a-58f777a746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7e0ace-1fed-4daf-8f7c-f6049f8b45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525e81f-f979-4c73-97a3-12c078d24c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77589a-c56a-4dd7-9d93-784d5c6894a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9264c48-d044-47ee-8bb9-5f42cf3451fa}" ma:internalName="TaxCatchAll" ma:showField="CatchAllData" ma:web="a877589a-c56a-4dd7-9d93-784d5c6894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DC84DB-3FEE-4F0C-A381-00CB7A1ADF35}">
  <ds:schemaRefs>
    <ds:schemaRef ds:uri="197e0ace-1fed-4daf-8f7c-f6049f8b45e8"/>
    <ds:schemaRef ds:uri="9ea456f7-98b6-406c-b81a-58f777a74641"/>
    <ds:schemaRef ds:uri="a877589a-c56a-4dd7-9d93-784d5c6894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F78CED-9788-4C00-82E5-68604721837D}">
  <ds:schemaRefs>
    <ds:schemaRef ds:uri="197e0ace-1fed-4daf-8f7c-f6049f8b45e8"/>
    <ds:schemaRef ds:uri="9ea456f7-98b6-406c-b81a-58f777a74641"/>
    <ds:schemaRef ds:uri="a877589a-c56a-4dd7-9d93-784d5c6894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E53E3C-1AFA-4886-82E3-C172D74D3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1142</Words>
  <Application>Microsoft Office PowerPoint</Application>
  <PresentationFormat>Widescreen</PresentationFormat>
  <Paragraphs>203</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Courier New</vt:lpstr>
      <vt:lpstr>Open Sans</vt:lpstr>
      <vt:lpstr>PT Serif</vt:lpstr>
      <vt:lpstr>Office Theme</vt:lpstr>
      <vt:lpstr>Colorado Behavioral Health Landscape:  Legislation, Budget, Policy, Politics </vt:lpstr>
      <vt:lpstr>What we’ll cover</vt:lpstr>
      <vt:lpstr>PowerPoint Presentation</vt:lpstr>
      <vt:lpstr>CBHC Advocacy Team</vt:lpstr>
      <vt:lpstr>We Envision Resilient Communities and  Mental Wellbeing for all Coloradans </vt:lpstr>
      <vt:lpstr>PowerPoint Presentation</vt:lpstr>
      <vt:lpstr>PowerPoint Presentation</vt:lpstr>
      <vt:lpstr>A Rapidly Changing System</vt:lpstr>
      <vt:lpstr>Where Are We Now?</vt:lpstr>
      <vt:lpstr>Where Are We Now?</vt:lpstr>
      <vt:lpstr>Where Are We Now?</vt:lpstr>
      <vt:lpstr>Looking Ahead</vt:lpstr>
      <vt:lpstr>Budget</vt:lpstr>
      <vt:lpstr>Budget Picture </vt:lpstr>
      <vt:lpstr>Politics, Policy</vt:lpstr>
      <vt:lpstr>Legislative Landscape</vt:lpstr>
      <vt:lpstr>Anticipated Legislation from Others</vt:lpstr>
      <vt:lpstr>CBHC Policy Priorities</vt:lpstr>
      <vt:lpstr>CBHC Policy Priorities</vt:lpstr>
      <vt:lpstr>CBHC’s Philosophy and Pledge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CBHC's New Legislator Orientation</dc:title>
  <dc:creator>Hannah</dc:creator>
  <cp:lastModifiedBy>Edie Sonn</cp:lastModifiedBy>
  <cp:revision>1</cp:revision>
  <dcterms:created xsi:type="dcterms:W3CDTF">2020-12-16T20:33:00Z</dcterms:created>
  <dcterms:modified xsi:type="dcterms:W3CDTF">2024-09-24T16:48:51Z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0x010100498D9E68470C8F4887361329CA613172</vt:lpwstr>
  </property>
  <property fmtid="{D5CDD505-2E9C-101B-9397-08002B2CF9AE}" pid="3" name="MediaServiceImageTags">
    <vt:lpwstr/>
  </property>
</Properties>
</file>