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1"/>
  </p:notesMasterIdLst>
  <p:sldIdLst>
    <p:sldId id="256" r:id="rId2"/>
    <p:sldId id="287" r:id="rId3"/>
    <p:sldId id="257" r:id="rId4"/>
    <p:sldId id="263" r:id="rId5"/>
    <p:sldId id="299" r:id="rId6"/>
    <p:sldId id="295" r:id="rId7"/>
    <p:sldId id="300" r:id="rId8"/>
    <p:sldId id="301" r:id="rId9"/>
    <p:sldId id="315" r:id="rId10"/>
    <p:sldId id="289" r:id="rId11"/>
    <p:sldId id="302" r:id="rId12"/>
    <p:sldId id="296" r:id="rId13"/>
    <p:sldId id="303" r:id="rId14"/>
    <p:sldId id="291" r:id="rId15"/>
    <p:sldId id="304" r:id="rId16"/>
    <p:sldId id="306" r:id="rId17"/>
    <p:sldId id="305" r:id="rId18"/>
    <p:sldId id="307" r:id="rId19"/>
    <p:sldId id="316" r:id="rId20"/>
    <p:sldId id="297" r:id="rId21"/>
    <p:sldId id="308" r:id="rId22"/>
    <p:sldId id="309" r:id="rId23"/>
    <p:sldId id="310" r:id="rId24"/>
    <p:sldId id="293" r:id="rId25"/>
    <p:sldId id="311" r:id="rId26"/>
    <p:sldId id="298" r:id="rId27"/>
    <p:sldId id="313" r:id="rId28"/>
    <p:sldId id="314" r:id="rId29"/>
    <p:sldId id="281" r:id="rId30"/>
  </p:sldIdLst>
  <p:sldSz cx="9144000" cy="5143500" type="screen16x9"/>
  <p:notesSz cx="6858000" cy="9144000"/>
  <p:embeddedFontLst>
    <p:embeddedFont>
      <p:font typeface="Bebas Neue" panose="020B0606020202050201" pitchFamily="34" charset="0"/>
      <p:regular r:id="rId32"/>
    </p:embeddedFont>
    <p:embeddedFont>
      <p:font typeface="Century Gothic" panose="020B0502020202020204" pitchFamily="34" charset="0"/>
      <p:regular r:id="rId33"/>
      <p:bold r:id="rId34"/>
      <p:italic r:id="rId35"/>
      <p:boldItalic r:id="rId36"/>
    </p:embeddedFont>
    <p:embeddedFont>
      <p:font typeface="Darker Grotesque Medium" panose="020B0604020202020204" charset="0"/>
      <p:regular r:id="rId37"/>
      <p:bold r:id="rId38"/>
    </p:embeddedFont>
    <p:embeddedFont>
      <p:font typeface="Open Sans" panose="020B0606030504020204" pitchFamily="34" charset="0"/>
      <p:regular r:id="rId39"/>
    </p:embeddedFont>
    <p:embeddedFont>
      <p:font typeface="Raleway"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7D2BF-93D9-4E3C-8C98-A000CAB0C437}" v="48" dt="2024-09-26T14:17:45.461"/>
  </p1510:revLst>
</p1510:revInfo>
</file>

<file path=ppt/tableStyles.xml><?xml version="1.0" encoding="utf-8"?>
<a:tblStyleLst xmlns:a="http://schemas.openxmlformats.org/drawingml/2006/main" def="{D38FC689-5AA0-494B-8AF5-743D6F5C0BEC}">
  <a:tblStyle styleId="{D38FC689-5AA0-494B-8AF5-743D6F5C0B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0" autoAdjust="0"/>
  </p:normalViewPr>
  <p:slideViewPr>
    <p:cSldViewPr snapToGrid="0">
      <p:cViewPr varScale="1">
        <p:scale>
          <a:sx n="70" d="100"/>
          <a:sy n="70" d="100"/>
        </p:scale>
        <p:origin x="13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Ralston" userId="072efc37-de03-4bca-a6d8-b8418daeed75" providerId="ADAL" clId="{9DE7D2BF-93D9-4E3C-8C98-A000CAB0C437}"/>
    <pc:docChg chg="undo custSel addSld delSld modSld sldOrd">
      <pc:chgData name="Erin Ralston" userId="072efc37-de03-4bca-a6d8-b8418daeed75" providerId="ADAL" clId="{9DE7D2BF-93D9-4E3C-8C98-A000CAB0C437}" dt="2024-09-26T17:32:51.020" v="18573" actId="14100"/>
      <pc:docMkLst>
        <pc:docMk/>
      </pc:docMkLst>
      <pc:sldChg chg="addSp modSp mod">
        <pc:chgData name="Erin Ralston" userId="072efc37-de03-4bca-a6d8-b8418daeed75" providerId="ADAL" clId="{9DE7D2BF-93D9-4E3C-8C98-A000CAB0C437}" dt="2024-09-25T19:54:07.022" v="3884"/>
        <pc:sldMkLst>
          <pc:docMk/>
          <pc:sldMk cId="0" sldId="256"/>
        </pc:sldMkLst>
        <pc:spChg chg="mod">
          <ac:chgData name="Erin Ralston" userId="072efc37-de03-4bca-a6d8-b8418daeed75" providerId="ADAL" clId="{9DE7D2BF-93D9-4E3C-8C98-A000CAB0C437}" dt="2024-09-25T17:38:41.779" v="3777" actId="20577"/>
          <ac:spMkLst>
            <pc:docMk/>
            <pc:sldMk cId="0" sldId="256"/>
            <ac:spMk id="145" creationId="{00000000-0000-0000-0000-000000000000}"/>
          </ac:spMkLst>
        </pc:spChg>
        <pc:picChg chg="add mod">
          <ac:chgData name="Erin Ralston" userId="072efc37-de03-4bca-a6d8-b8418daeed75" providerId="ADAL" clId="{9DE7D2BF-93D9-4E3C-8C98-A000CAB0C437}" dt="2024-09-25T19:54:07.022" v="3884"/>
          <ac:picMkLst>
            <pc:docMk/>
            <pc:sldMk cId="0" sldId="256"/>
            <ac:picMk id="4" creationId="{E9D39DDE-61A4-3041-F165-D0A2B6B27F27}"/>
          </ac:picMkLst>
        </pc:picChg>
      </pc:sldChg>
      <pc:sldChg chg="addSp modSp mod">
        <pc:chgData name="Erin Ralston" userId="072efc37-de03-4bca-a6d8-b8418daeed75" providerId="ADAL" clId="{9DE7D2BF-93D9-4E3C-8C98-A000CAB0C437}" dt="2024-09-25T19:54:44.719" v="3888" actId="1076"/>
        <pc:sldMkLst>
          <pc:docMk/>
          <pc:sldMk cId="0" sldId="257"/>
        </pc:sldMkLst>
        <pc:spChg chg="mod">
          <ac:chgData name="Erin Ralston" userId="072efc37-de03-4bca-a6d8-b8418daeed75" providerId="ADAL" clId="{9DE7D2BF-93D9-4E3C-8C98-A000CAB0C437}" dt="2024-09-25T19:54:44.719" v="3888" actId="1076"/>
          <ac:spMkLst>
            <pc:docMk/>
            <pc:sldMk cId="0" sldId="257"/>
            <ac:spMk id="151" creationId="{00000000-0000-0000-0000-000000000000}"/>
          </ac:spMkLst>
        </pc:spChg>
        <pc:spChg chg="mod">
          <ac:chgData name="Erin Ralston" userId="072efc37-de03-4bca-a6d8-b8418daeed75" providerId="ADAL" clId="{9DE7D2BF-93D9-4E3C-8C98-A000CAB0C437}" dt="2024-09-25T19:54:21.533" v="3887" actId="14100"/>
          <ac:spMkLst>
            <pc:docMk/>
            <pc:sldMk cId="0" sldId="257"/>
            <ac:spMk id="152" creationId="{00000000-0000-0000-0000-000000000000}"/>
          </ac:spMkLst>
        </pc:spChg>
        <pc:picChg chg="add mod">
          <ac:chgData name="Erin Ralston" userId="072efc37-de03-4bca-a6d8-b8418daeed75" providerId="ADAL" clId="{9DE7D2BF-93D9-4E3C-8C98-A000CAB0C437}" dt="2024-09-25T17:11:48.132" v="1584" actId="1076"/>
          <ac:picMkLst>
            <pc:docMk/>
            <pc:sldMk cId="0" sldId="257"/>
            <ac:picMk id="3" creationId="{FC540431-67A8-B158-B917-FEFBFA4E2CA6}"/>
          </ac:picMkLst>
        </pc:picChg>
      </pc:sldChg>
      <pc:sldChg chg="del">
        <pc:chgData name="Erin Ralston" userId="072efc37-de03-4bca-a6d8-b8418daeed75" providerId="ADAL" clId="{9DE7D2BF-93D9-4E3C-8C98-A000CAB0C437}" dt="2024-09-25T15:45:24.014" v="680" actId="47"/>
        <pc:sldMkLst>
          <pc:docMk/>
          <pc:sldMk cId="0" sldId="258"/>
        </pc:sldMkLst>
      </pc:sldChg>
      <pc:sldChg chg="del">
        <pc:chgData name="Erin Ralston" userId="072efc37-de03-4bca-a6d8-b8418daeed75" providerId="ADAL" clId="{9DE7D2BF-93D9-4E3C-8C98-A000CAB0C437}" dt="2024-09-25T15:54:43.904" v="1004" actId="47"/>
        <pc:sldMkLst>
          <pc:docMk/>
          <pc:sldMk cId="0" sldId="259"/>
        </pc:sldMkLst>
      </pc:sldChg>
      <pc:sldChg chg="del">
        <pc:chgData name="Erin Ralston" userId="072efc37-de03-4bca-a6d8-b8418daeed75" providerId="ADAL" clId="{9DE7D2BF-93D9-4E3C-8C98-A000CAB0C437}" dt="2024-09-25T15:54:44.940" v="1005" actId="47"/>
        <pc:sldMkLst>
          <pc:docMk/>
          <pc:sldMk cId="0" sldId="260"/>
        </pc:sldMkLst>
      </pc:sldChg>
      <pc:sldChg chg="del">
        <pc:chgData name="Erin Ralston" userId="072efc37-de03-4bca-a6d8-b8418daeed75" providerId="ADAL" clId="{9DE7D2BF-93D9-4E3C-8C98-A000CAB0C437}" dt="2024-09-25T15:54:45.537" v="1006" actId="47"/>
        <pc:sldMkLst>
          <pc:docMk/>
          <pc:sldMk cId="0" sldId="261"/>
        </pc:sldMkLst>
      </pc:sldChg>
      <pc:sldChg chg="del">
        <pc:chgData name="Erin Ralston" userId="072efc37-de03-4bca-a6d8-b8418daeed75" providerId="ADAL" clId="{9DE7D2BF-93D9-4E3C-8C98-A000CAB0C437}" dt="2024-09-25T15:54:46.115" v="1007" actId="47"/>
        <pc:sldMkLst>
          <pc:docMk/>
          <pc:sldMk cId="0" sldId="262"/>
        </pc:sldMkLst>
      </pc:sldChg>
      <pc:sldChg chg="addSp delSp modSp mod ord">
        <pc:chgData name="Erin Ralston" userId="072efc37-de03-4bca-a6d8-b8418daeed75" providerId="ADAL" clId="{9DE7D2BF-93D9-4E3C-8C98-A000CAB0C437}" dt="2024-09-25T19:54:59.841" v="3891" actId="20577"/>
        <pc:sldMkLst>
          <pc:docMk/>
          <pc:sldMk cId="0" sldId="263"/>
        </pc:sldMkLst>
        <pc:spChg chg="add del mod">
          <ac:chgData name="Erin Ralston" userId="072efc37-de03-4bca-a6d8-b8418daeed75" providerId="ADAL" clId="{9DE7D2BF-93D9-4E3C-8C98-A000CAB0C437}" dt="2024-09-25T15:44:30.662" v="642" actId="478"/>
          <ac:spMkLst>
            <pc:docMk/>
            <pc:sldMk cId="0" sldId="263"/>
            <ac:spMk id="3" creationId="{7AF5A081-659A-47F4-8F58-B0B9350E24E7}"/>
          </ac:spMkLst>
        </pc:spChg>
        <pc:spChg chg="mod">
          <ac:chgData name="Erin Ralston" userId="072efc37-de03-4bca-a6d8-b8418daeed75" providerId="ADAL" clId="{9DE7D2BF-93D9-4E3C-8C98-A000CAB0C437}" dt="2024-09-25T19:54:59.841" v="3891" actId="20577"/>
          <ac:spMkLst>
            <pc:docMk/>
            <pc:sldMk cId="0" sldId="263"/>
            <ac:spMk id="200" creationId="{00000000-0000-0000-0000-000000000000}"/>
          </ac:spMkLst>
        </pc:spChg>
        <pc:spChg chg="del">
          <ac:chgData name="Erin Ralston" userId="072efc37-de03-4bca-a6d8-b8418daeed75" providerId="ADAL" clId="{9DE7D2BF-93D9-4E3C-8C98-A000CAB0C437}" dt="2024-09-25T15:44:28.855" v="641" actId="478"/>
          <ac:spMkLst>
            <pc:docMk/>
            <pc:sldMk cId="0" sldId="263"/>
            <ac:spMk id="202" creationId="{00000000-0000-0000-0000-000000000000}"/>
          </ac:spMkLst>
        </pc:spChg>
        <pc:spChg chg="del">
          <ac:chgData name="Erin Ralston" userId="072efc37-de03-4bca-a6d8-b8418daeed75" providerId="ADAL" clId="{9DE7D2BF-93D9-4E3C-8C98-A000CAB0C437}" dt="2024-09-25T15:44:27.312" v="640" actId="478"/>
          <ac:spMkLst>
            <pc:docMk/>
            <pc:sldMk cId="0" sldId="263"/>
            <ac:spMk id="203" creationId="{00000000-0000-0000-0000-000000000000}"/>
          </ac:spMkLst>
        </pc:spChg>
        <pc:picChg chg="add del mod">
          <ac:chgData name="Erin Ralston" userId="072efc37-de03-4bca-a6d8-b8418daeed75" providerId="ADAL" clId="{9DE7D2BF-93D9-4E3C-8C98-A000CAB0C437}" dt="2024-09-25T17:11:57.921" v="1590" actId="478"/>
          <ac:picMkLst>
            <pc:docMk/>
            <pc:sldMk cId="0" sldId="263"/>
            <ac:picMk id="5" creationId="{A3B77775-DB81-90E0-01E2-C4C5145C208C}"/>
          </ac:picMkLst>
        </pc:picChg>
        <pc:picChg chg="add mod">
          <ac:chgData name="Erin Ralston" userId="072efc37-de03-4bca-a6d8-b8418daeed75" providerId="ADAL" clId="{9DE7D2BF-93D9-4E3C-8C98-A000CAB0C437}" dt="2024-09-25T17:12:03.316" v="1591"/>
          <ac:picMkLst>
            <pc:docMk/>
            <pc:sldMk cId="0" sldId="263"/>
            <ac:picMk id="6" creationId="{4EBEF2FE-6B8F-2B20-2F4F-A233942D29A9}"/>
          </ac:picMkLst>
        </pc:picChg>
      </pc:sldChg>
      <pc:sldChg chg="del">
        <pc:chgData name="Erin Ralston" userId="072efc37-de03-4bca-a6d8-b8418daeed75" providerId="ADAL" clId="{9DE7D2BF-93D9-4E3C-8C98-A000CAB0C437}" dt="2024-09-25T15:54:47.702" v="1008" actId="47"/>
        <pc:sldMkLst>
          <pc:docMk/>
          <pc:sldMk cId="0" sldId="264"/>
        </pc:sldMkLst>
      </pc:sldChg>
      <pc:sldChg chg="del">
        <pc:chgData name="Erin Ralston" userId="072efc37-de03-4bca-a6d8-b8418daeed75" providerId="ADAL" clId="{9DE7D2BF-93D9-4E3C-8C98-A000CAB0C437}" dt="2024-09-25T15:54:48.200" v="1009" actId="47"/>
        <pc:sldMkLst>
          <pc:docMk/>
          <pc:sldMk cId="0" sldId="265"/>
        </pc:sldMkLst>
      </pc:sldChg>
      <pc:sldChg chg="del">
        <pc:chgData name="Erin Ralston" userId="072efc37-de03-4bca-a6d8-b8418daeed75" providerId="ADAL" clId="{9DE7D2BF-93D9-4E3C-8C98-A000CAB0C437}" dt="2024-09-25T15:54:48.521" v="1010" actId="47"/>
        <pc:sldMkLst>
          <pc:docMk/>
          <pc:sldMk cId="0" sldId="266"/>
        </pc:sldMkLst>
      </pc:sldChg>
      <pc:sldChg chg="del">
        <pc:chgData name="Erin Ralston" userId="072efc37-de03-4bca-a6d8-b8418daeed75" providerId="ADAL" clId="{9DE7D2BF-93D9-4E3C-8C98-A000CAB0C437}" dt="2024-09-25T15:54:49.006" v="1011" actId="47"/>
        <pc:sldMkLst>
          <pc:docMk/>
          <pc:sldMk cId="0" sldId="267"/>
        </pc:sldMkLst>
      </pc:sldChg>
      <pc:sldChg chg="del">
        <pc:chgData name="Erin Ralston" userId="072efc37-de03-4bca-a6d8-b8418daeed75" providerId="ADAL" clId="{9DE7D2BF-93D9-4E3C-8C98-A000CAB0C437}" dt="2024-09-25T15:54:49.388" v="1012" actId="47"/>
        <pc:sldMkLst>
          <pc:docMk/>
          <pc:sldMk cId="0" sldId="268"/>
        </pc:sldMkLst>
      </pc:sldChg>
      <pc:sldChg chg="del">
        <pc:chgData name="Erin Ralston" userId="072efc37-de03-4bca-a6d8-b8418daeed75" providerId="ADAL" clId="{9DE7D2BF-93D9-4E3C-8C98-A000CAB0C437}" dt="2024-09-25T15:54:49.764" v="1013" actId="47"/>
        <pc:sldMkLst>
          <pc:docMk/>
          <pc:sldMk cId="0" sldId="269"/>
        </pc:sldMkLst>
      </pc:sldChg>
      <pc:sldChg chg="del">
        <pc:chgData name="Erin Ralston" userId="072efc37-de03-4bca-a6d8-b8418daeed75" providerId="ADAL" clId="{9DE7D2BF-93D9-4E3C-8C98-A000CAB0C437}" dt="2024-09-25T15:54:50.329" v="1014" actId="47"/>
        <pc:sldMkLst>
          <pc:docMk/>
          <pc:sldMk cId="0" sldId="270"/>
        </pc:sldMkLst>
      </pc:sldChg>
      <pc:sldChg chg="del">
        <pc:chgData name="Erin Ralston" userId="072efc37-de03-4bca-a6d8-b8418daeed75" providerId="ADAL" clId="{9DE7D2BF-93D9-4E3C-8C98-A000CAB0C437}" dt="2024-09-25T15:54:50.771" v="1015" actId="47"/>
        <pc:sldMkLst>
          <pc:docMk/>
          <pc:sldMk cId="0" sldId="271"/>
        </pc:sldMkLst>
      </pc:sldChg>
      <pc:sldChg chg="del">
        <pc:chgData name="Erin Ralston" userId="072efc37-de03-4bca-a6d8-b8418daeed75" providerId="ADAL" clId="{9DE7D2BF-93D9-4E3C-8C98-A000CAB0C437}" dt="2024-09-25T15:54:51.197" v="1016" actId="47"/>
        <pc:sldMkLst>
          <pc:docMk/>
          <pc:sldMk cId="0" sldId="272"/>
        </pc:sldMkLst>
      </pc:sldChg>
      <pc:sldChg chg="del">
        <pc:chgData name="Erin Ralston" userId="072efc37-de03-4bca-a6d8-b8418daeed75" providerId="ADAL" clId="{9DE7D2BF-93D9-4E3C-8C98-A000CAB0C437}" dt="2024-09-25T15:54:51.648" v="1017" actId="47"/>
        <pc:sldMkLst>
          <pc:docMk/>
          <pc:sldMk cId="0" sldId="273"/>
        </pc:sldMkLst>
      </pc:sldChg>
      <pc:sldChg chg="del">
        <pc:chgData name="Erin Ralston" userId="072efc37-de03-4bca-a6d8-b8418daeed75" providerId="ADAL" clId="{9DE7D2BF-93D9-4E3C-8C98-A000CAB0C437}" dt="2024-09-25T15:54:52.152" v="1018" actId="47"/>
        <pc:sldMkLst>
          <pc:docMk/>
          <pc:sldMk cId="0" sldId="274"/>
        </pc:sldMkLst>
      </pc:sldChg>
      <pc:sldChg chg="del">
        <pc:chgData name="Erin Ralston" userId="072efc37-de03-4bca-a6d8-b8418daeed75" providerId="ADAL" clId="{9DE7D2BF-93D9-4E3C-8C98-A000CAB0C437}" dt="2024-09-25T15:54:52.624" v="1019" actId="47"/>
        <pc:sldMkLst>
          <pc:docMk/>
          <pc:sldMk cId="0" sldId="275"/>
        </pc:sldMkLst>
      </pc:sldChg>
      <pc:sldChg chg="del">
        <pc:chgData name="Erin Ralston" userId="072efc37-de03-4bca-a6d8-b8418daeed75" providerId="ADAL" clId="{9DE7D2BF-93D9-4E3C-8C98-A000CAB0C437}" dt="2024-09-25T15:54:53.087" v="1020" actId="47"/>
        <pc:sldMkLst>
          <pc:docMk/>
          <pc:sldMk cId="0" sldId="276"/>
        </pc:sldMkLst>
      </pc:sldChg>
      <pc:sldChg chg="del">
        <pc:chgData name="Erin Ralston" userId="072efc37-de03-4bca-a6d8-b8418daeed75" providerId="ADAL" clId="{9DE7D2BF-93D9-4E3C-8C98-A000CAB0C437}" dt="2024-09-25T15:54:53.541" v="1021" actId="47"/>
        <pc:sldMkLst>
          <pc:docMk/>
          <pc:sldMk cId="0" sldId="277"/>
        </pc:sldMkLst>
      </pc:sldChg>
      <pc:sldChg chg="del">
        <pc:chgData name="Erin Ralston" userId="072efc37-de03-4bca-a6d8-b8418daeed75" providerId="ADAL" clId="{9DE7D2BF-93D9-4E3C-8C98-A000CAB0C437}" dt="2024-09-25T15:55:10.356" v="1022" actId="47"/>
        <pc:sldMkLst>
          <pc:docMk/>
          <pc:sldMk cId="0" sldId="278"/>
        </pc:sldMkLst>
      </pc:sldChg>
      <pc:sldChg chg="del">
        <pc:chgData name="Erin Ralston" userId="072efc37-de03-4bca-a6d8-b8418daeed75" providerId="ADAL" clId="{9DE7D2BF-93D9-4E3C-8C98-A000CAB0C437}" dt="2024-09-25T15:55:10.848" v="1023" actId="47"/>
        <pc:sldMkLst>
          <pc:docMk/>
          <pc:sldMk cId="0" sldId="279"/>
        </pc:sldMkLst>
      </pc:sldChg>
      <pc:sldChg chg="del">
        <pc:chgData name="Erin Ralston" userId="072efc37-de03-4bca-a6d8-b8418daeed75" providerId="ADAL" clId="{9DE7D2BF-93D9-4E3C-8C98-A000CAB0C437}" dt="2024-09-25T15:55:11.262" v="1024" actId="47"/>
        <pc:sldMkLst>
          <pc:docMk/>
          <pc:sldMk cId="0" sldId="280"/>
        </pc:sldMkLst>
      </pc:sldChg>
      <pc:sldChg chg="addSp delSp modSp add del mod ord">
        <pc:chgData name="Erin Ralston" userId="072efc37-de03-4bca-a6d8-b8418daeed75" providerId="ADAL" clId="{9DE7D2BF-93D9-4E3C-8C98-A000CAB0C437}" dt="2024-09-25T17:49:46.871" v="3883" actId="404"/>
        <pc:sldMkLst>
          <pc:docMk/>
          <pc:sldMk cId="0" sldId="281"/>
        </pc:sldMkLst>
        <pc:spChg chg="add del mod">
          <ac:chgData name="Erin Ralston" userId="072efc37-de03-4bca-a6d8-b8418daeed75" providerId="ADAL" clId="{9DE7D2BF-93D9-4E3C-8C98-A000CAB0C437}" dt="2024-09-25T17:35:08.925" v="3353" actId="478"/>
          <ac:spMkLst>
            <pc:docMk/>
            <pc:sldMk cId="0" sldId="281"/>
            <ac:spMk id="3" creationId="{FEBC2DE1-33DA-0EC4-B932-6AA98BAAA68D}"/>
          </ac:spMkLst>
        </pc:spChg>
        <pc:spChg chg="add mod">
          <ac:chgData name="Erin Ralston" userId="072efc37-de03-4bca-a6d8-b8418daeed75" providerId="ADAL" clId="{9DE7D2BF-93D9-4E3C-8C98-A000CAB0C437}" dt="2024-09-25T17:49:46.871" v="3883" actId="404"/>
          <ac:spMkLst>
            <pc:docMk/>
            <pc:sldMk cId="0" sldId="281"/>
            <ac:spMk id="4" creationId="{AC9DB893-3C0A-3F6A-5E40-4EF45143160F}"/>
          </ac:spMkLst>
        </pc:spChg>
        <pc:spChg chg="del">
          <ac:chgData name="Erin Ralston" userId="072efc37-de03-4bca-a6d8-b8418daeed75" providerId="ADAL" clId="{9DE7D2BF-93D9-4E3C-8C98-A000CAB0C437}" dt="2024-09-25T17:35:02.478" v="3351" actId="478"/>
          <ac:spMkLst>
            <pc:docMk/>
            <pc:sldMk cId="0" sldId="281"/>
            <ac:spMk id="807" creationId="{00000000-0000-0000-0000-000000000000}"/>
          </ac:spMkLst>
        </pc:spChg>
        <pc:spChg chg="mod">
          <ac:chgData name="Erin Ralston" userId="072efc37-de03-4bca-a6d8-b8418daeed75" providerId="ADAL" clId="{9DE7D2BF-93D9-4E3C-8C98-A000CAB0C437}" dt="2024-09-25T17:35:55.332" v="3406" actId="404"/>
          <ac:spMkLst>
            <pc:docMk/>
            <pc:sldMk cId="0" sldId="281"/>
            <ac:spMk id="808" creationId="{00000000-0000-0000-0000-000000000000}"/>
          </ac:spMkLst>
        </pc:spChg>
        <pc:spChg chg="mod">
          <ac:chgData name="Erin Ralston" userId="072efc37-de03-4bca-a6d8-b8418daeed75" providerId="ADAL" clId="{9DE7D2BF-93D9-4E3C-8C98-A000CAB0C437}" dt="2024-09-25T17:36:00.418" v="3407" actId="1076"/>
          <ac:spMkLst>
            <pc:docMk/>
            <pc:sldMk cId="0" sldId="281"/>
            <ac:spMk id="809" creationId="{00000000-0000-0000-0000-000000000000}"/>
          </ac:spMkLst>
        </pc:spChg>
        <pc:spChg chg="del">
          <ac:chgData name="Erin Ralston" userId="072efc37-de03-4bca-a6d8-b8418daeed75" providerId="ADAL" clId="{9DE7D2BF-93D9-4E3C-8C98-A000CAB0C437}" dt="2024-09-25T17:35:06.165" v="3352" actId="478"/>
          <ac:spMkLst>
            <pc:docMk/>
            <pc:sldMk cId="0" sldId="281"/>
            <ac:spMk id="810" creationId="{00000000-0000-0000-0000-000000000000}"/>
          </ac:spMkLst>
        </pc:spChg>
      </pc:sldChg>
      <pc:sldChg chg="add del">
        <pc:chgData name="Erin Ralston" userId="072efc37-de03-4bca-a6d8-b8418daeed75" providerId="ADAL" clId="{9DE7D2BF-93D9-4E3C-8C98-A000CAB0C437}" dt="2024-09-25T17:34:53.037" v="3347" actId="47"/>
        <pc:sldMkLst>
          <pc:docMk/>
          <pc:sldMk cId="0" sldId="282"/>
        </pc:sldMkLst>
      </pc:sldChg>
      <pc:sldChg chg="add del">
        <pc:chgData name="Erin Ralston" userId="072efc37-de03-4bca-a6d8-b8418daeed75" providerId="ADAL" clId="{9DE7D2BF-93D9-4E3C-8C98-A000CAB0C437}" dt="2024-09-25T17:34:53.954" v="3348" actId="47"/>
        <pc:sldMkLst>
          <pc:docMk/>
          <pc:sldMk cId="0" sldId="283"/>
        </pc:sldMkLst>
      </pc:sldChg>
      <pc:sldChg chg="add del">
        <pc:chgData name="Erin Ralston" userId="072efc37-de03-4bca-a6d8-b8418daeed75" providerId="ADAL" clId="{9DE7D2BF-93D9-4E3C-8C98-A000CAB0C437}" dt="2024-09-25T17:34:54.538" v="3349" actId="47"/>
        <pc:sldMkLst>
          <pc:docMk/>
          <pc:sldMk cId="0" sldId="284"/>
        </pc:sldMkLst>
      </pc:sldChg>
      <pc:sldChg chg="add del">
        <pc:chgData name="Erin Ralston" userId="072efc37-de03-4bca-a6d8-b8418daeed75" providerId="ADAL" clId="{9DE7D2BF-93D9-4E3C-8C98-A000CAB0C437}" dt="2024-09-25T17:34:56.602" v="3350" actId="47"/>
        <pc:sldMkLst>
          <pc:docMk/>
          <pc:sldMk cId="0" sldId="285"/>
        </pc:sldMkLst>
      </pc:sldChg>
      <pc:sldChg chg="addSp delSp modSp add del mod ord">
        <pc:chgData name="Erin Ralston" userId="072efc37-de03-4bca-a6d8-b8418daeed75" providerId="ADAL" clId="{9DE7D2BF-93D9-4E3C-8C98-A000CAB0C437}" dt="2024-09-25T17:12:29.819" v="1602" actId="47"/>
        <pc:sldMkLst>
          <pc:docMk/>
          <pc:sldMk cId="0" sldId="286"/>
        </pc:sldMkLst>
        <pc:spChg chg="mod">
          <ac:chgData name="Erin Ralston" userId="072efc37-de03-4bca-a6d8-b8418daeed75" providerId="ADAL" clId="{9DE7D2BF-93D9-4E3C-8C98-A000CAB0C437}" dt="2024-09-25T15:57:38.138" v="1123" actId="20577"/>
          <ac:spMkLst>
            <pc:docMk/>
            <pc:sldMk cId="0" sldId="286"/>
            <ac:spMk id="920" creationId="{00000000-0000-0000-0000-000000000000}"/>
          </ac:spMkLst>
        </pc:spChg>
        <pc:spChg chg="mod">
          <ac:chgData name="Erin Ralston" userId="072efc37-de03-4bca-a6d8-b8418daeed75" providerId="ADAL" clId="{9DE7D2BF-93D9-4E3C-8C98-A000CAB0C437}" dt="2024-09-25T15:57:36.664" v="1120" actId="20577"/>
          <ac:spMkLst>
            <pc:docMk/>
            <pc:sldMk cId="0" sldId="286"/>
            <ac:spMk id="921" creationId="{00000000-0000-0000-0000-000000000000}"/>
          </ac:spMkLst>
        </pc:spChg>
        <pc:spChg chg="add del">
          <ac:chgData name="Erin Ralston" userId="072efc37-de03-4bca-a6d8-b8418daeed75" providerId="ADAL" clId="{9DE7D2BF-93D9-4E3C-8C98-A000CAB0C437}" dt="2024-09-25T15:57:35.305" v="1117" actId="478"/>
          <ac:spMkLst>
            <pc:docMk/>
            <pc:sldMk cId="0" sldId="286"/>
            <ac:spMk id="922" creationId="{00000000-0000-0000-0000-000000000000}"/>
          </ac:spMkLst>
        </pc:spChg>
        <pc:grpChg chg="add del">
          <ac:chgData name="Erin Ralston" userId="072efc37-de03-4bca-a6d8-b8418daeed75" providerId="ADAL" clId="{9DE7D2BF-93D9-4E3C-8C98-A000CAB0C437}" dt="2024-09-25T15:57:34.793" v="1116" actId="478"/>
          <ac:grpSpMkLst>
            <pc:docMk/>
            <pc:sldMk cId="0" sldId="286"/>
            <ac:grpSpMk id="923" creationId="{00000000-0000-0000-0000-000000000000}"/>
          </ac:grpSpMkLst>
        </pc:grpChg>
      </pc:sldChg>
      <pc:sldChg chg="addSp modSp mod modNotesTx">
        <pc:chgData name="Erin Ralston" userId="072efc37-de03-4bca-a6d8-b8418daeed75" providerId="ADAL" clId="{9DE7D2BF-93D9-4E3C-8C98-A000CAB0C437}" dt="2024-09-26T13:08:59.421" v="4876" actId="20577"/>
        <pc:sldMkLst>
          <pc:docMk/>
          <pc:sldMk cId="1581569953" sldId="287"/>
        </pc:sldMkLst>
        <pc:picChg chg="add mod">
          <ac:chgData name="Erin Ralston" userId="072efc37-de03-4bca-a6d8-b8418daeed75" providerId="ADAL" clId="{9DE7D2BF-93D9-4E3C-8C98-A000CAB0C437}" dt="2024-09-25T17:11:34.907" v="1579" actId="1076"/>
          <ac:picMkLst>
            <pc:docMk/>
            <pc:sldMk cId="1581569953" sldId="287"/>
            <ac:picMk id="5" creationId="{EF1C8216-008B-9438-BABC-0D5A3AAF9F64}"/>
          </ac:picMkLst>
        </pc:picChg>
      </pc:sldChg>
      <pc:sldChg chg="modSp add del mod">
        <pc:chgData name="Erin Ralston" userId="072efc37-de03-4bca-a6d8-b8418daeed75" providerId="ADAL" clId="{9DE7D2BF-93D9-4E3C-8C98-A000CAB0C437}" dt="2024-09-25T15:51:09.289" v="905" actId="47"/>
        <pc:sldMkLst>
          <pc:docMk/>
          <pc:sldMk cId="2634871499" sldId="288"/>
        </pc:sldMkLst>
        <pc:spChg chg="mod">
          <ac:chgData name="Erin Ralston" userId="072efc37-de03-4bca-a6d8-b8418daeed75" providerId="ADAL" clId="{9DE7D2BF-93D9-4E3C-8C98-A000CAB0C437}" dt="2024-09-25T15:45:44.812" v="704" actId="1076"/>
          <ac:spMkLst>
            <pc:docMk/>
            <pc:sldMk cId="2634871499" sldId="288"/>
            <ac:spMk id="200" creationId="{00000000-0000-0000-0000-000000000000}"/>
          </ac:spMkLst>
        </pc:spChg>
        <pc:spChg chg="mod">
          <ac:chgData name="Erin Ralston" userId="072efc37-de03-4bca-a6d8-b8418daeed75" providerId="ADAL" clId="{9DE7D2BF-93D9-4E3C-8C98-A000CAB0C437}" dt="2024-09-25T15:44:59.359" v="646" actId="20577"/>
          <ac:spMkLst>
            <pc:docMk/>
            <pc:sldMk cId="2634871499" sldId="288"/>
            <ac:spMk id="201" creationId="{00000000-0000-0000-0000-000000000000}"/>
          </ac:spMkLst>
        </pc:spChg>
      </pc:sldChg>
      <pc:sldChg chg="addSp modSp add mod modNotesTx">
        <pc:chgData name="Erin Ralston" userId="072efc37-de03-4bca-a6d8-b8418daeed75" providerId="ADAL" clId="{9DE7D2BF-93D9-4E3C-8C98-A000CAB0C437}" dt="2024-09-26T13:34:56.993" v="7680" actId="20577"/>
        <pc:sldMkLst>
          <pc:docMk/>
          <pc:sldMk cId="699806072" sldId="289"/>
        </pc:sldMkLst>
        <pc:spChg chg="mod">
          <ac:chgData name="Erin Ralston" userId="072efc37-de03-4bca-a6d8-b8418daeed75" providerId="ADAL" clId="{9DE7D2BF-93D9-4E3C-8C98-A000CAB0C437}" dt="2024-09-26T13:32:26.189" v="6841" actId="403"/>
          <ac:spMkLst>
            <pc:docMk/>
            <pc:sldMk cId="699806072" sldId="289"/>
            <ac:spMk id="200" creationId="{00000000-0000-0000-0000-000000000000}"/>
          </ac:spMkLst>
        </pc:spChg>
        <pc:spChg chg="mod">
          <ac:chgData name="Erin Ralston" userId="072efc37-de03-4bca-a6d8-b8418daeed75" providerId="ADAL" clId="{9DE7D2BF-93D9-4E3C-8C98-A000CAB0C437}" dt="2024-09-25T15:47:04.228" v="706" actId="20577"/>
          <ac:spMkLst>
            <pc:docMk/>
            <pc:sldMk cId="699806072" sldId="289"/>
            <ac:spMk id="201" creationId="{00000000-0000-0000-0000-000000000000}"/>
          </ac:spMkLst>
        </pc:spChg>
        <pc:picChg chg="add mod">
          <ac:chgData name="Erin Ralston" userId="072efc37-de03-4bca-a6d8-b8418daeed75" providerId="ADAL" clId="{9DE7D2BF-93D9-4E3C-8C98-A000CAB0C437}" dt="2024-09-25T17:12:15.863" v="1596"/>
          <ac:picMkLst>
            <pc:docMk/>
            <pc:sldMk cId="699806072" sldId="289"/>
            <ac:picMk id="2" creationId="{29F5F36B-8587-9FE3-45E0-CC52847C943F}"/>
          </ac:picMkLst>
        </pc:picChg>
      </pc:sldChg>
      <pc:sldChg chg="modSp add del mod">
        <pc:chgData name="Erin Ralston" userId="072efc37-de03-4bca-a6d8-b8418daeed75" providerId="ADAL" clId="{9DE7D2BF-93D9-4E3C-8C98-A000CAB0C437}" dt="2024-09-25T15:51:22.975" v="907" actId="47"/>
        <pc:sldMkLst>
          <pc:docMk/>
          <pc:sldMk cId="1704309182" sldId="290"/>
        </pc:sldMkLst>
        <pc:spChg chg="mod">
          <ac:chgData name="Erin Ralston" userId="072efc37-de03-4bca-a6d8-b8418daeed75" providerId="ADAL" clId="{9DE7D2BF-93D9-4E3C-8C98-A000CAB0C437}" dt="2024-09-25T15:47:52.253" v="766" actId="1076"/>
          <ac:spMkLst>
            <pc:docMk/>
            <pc:sldMk cId="1704309182" sldId="290"/>
            <ac:spMk id="200" creationId="{00000000-0000-0000-0000-000000000000}"/>
          </ac:spMkLst>
        </pc:spChg>
        <pc:spChg chg="mod">
          <ac:chgData name="Erin Ralston" userId="072efc37-de03-4bca-a6d8-b8418daeed75" providerId="ADAL" clId="{9DE7D2BF-93D9-4E3C-8C98-A000CAB0C437}" dt="2024-09-25T15:47:33.860" v="739" actId="20577"/>
          <ac:spMkLst>
            <pc:docMk/>
            <pc:sldMk cId="1704309182" sldId="290"/>
            <ac:spMk id="201" creationId="{00000000-0000-0000-0000-000000000000}"/>
          </ac:spMkLst>
        </pc:spChg>
      </pc:sldChg>
      <pc:sldChg chg="addSp modSp add mod modNotesTx">
        <pc:chgData name="Erin Ralston" userId="072efc37-de03-4bca-a6d8-b8418daeed75" providerId="ADAL" clId="{9DE7D2BF-93D9-4E3C-8C98-A000CAB0C437}" dt="2024-09-26T13:48:03.130" v="9159" actId="20577"/>
        <pc:sldMkLst>
          <pc:docMk/>
          <pc:sldMk cId="571870764" sldId="291"/>
        </pc:sldMkLst>
        <pc:spChg chg="mod">
          <ac:chgData name="Erin Ralston" userId="072efc37-de03-4bca-a6d8-b8418daeed75" providerId="ADAL" clId="{9DE7D2BF-93D9-4E3C-8C98-A000CAB0C437}" dt="2024-09-25T17:44:54.706" v="3800" actId="14100"/>
          <ac:spMkLst>
            <pc:docMk/>
            <pc:sldMk cId="571870764" sldId="291"/>
            <ac:spMk id="200" creationId="{00000000-0000-0000-0000-000000000000}"/>
          </ac:spMkLst>
        </pc:spChg>
        <pc:spChg chg="mod">
          <ac:chgData name="Erin Ralston" userId="072efc37-de03-4bca-a6d8-b8418daeed75" providerId="ADAL" clId="{9DE7D2BF-93D9-4E3C-8C98-A000CAB0C437}" dt="2024-09-25T15:48:01.617" v="768" actId="20577"/>
          <ac:spMkLst>
            <pc:docMk/>
            <pc:sldMk cId="571870764" sldId="291"/>
            <ac:spMk id="201" creationId="{00000000-0000-0000-0000-000000000000}"/>
          </ac:spMkLst>
        </pc:spChg>
        <pc:picChg chg="add mod">
          <ac:chgData name="Erin Ralston" userId="072efc37-de03-4bca-a6d8-b8418daeed75" providerId="ADAL" clId="{9DE7D2BF-93D9-4E3C-8C98-A000CAB0C437}" dt="2024-09-25T17:12:19.167" v="1598"/>
          <ac:picMkLst>
            <pc:docMk/>
            <pc:sldMk cId="571870764" sldId="291"/>
            <ac:picMk id="2" creationId="{BEEB5A48-A336-7D6B-21A0-AEAF1AD0CD8C}"/>
          </ac:picMkLst>
        </pc:picChg>
      </pc:sldChg>
      <pc:sldChg chg="modSp add del mod">
        <pc:chgData name="Erin Ralston" userId="072efc37-de03-4bca-a6d8-b8418daeed75" providerId="ADAL" clId="{9DE7D2BF-93D9-4E3C-8C98-A000CAB0C437}" dt="2024-09-25T15:51:51.078" v="937" actId="47"/>
        <pc:sldMkLst>
          <pc:docMk/>
          <pc:sldMk cId="3866689404" sldId="292"/>
        </pc:sldMkLst>
        <pc:spChg chg="mod">
          <ac:chgData name="Erin Ralston" userId="072efc37-de03-4bca-a6d8-b8418daeed75" providerId="ADAL" clId="{9DE7D2BF-93D9-4E3C-8C98-A000CAB0C437}" dt="2024-09-25T15:48:27.694" v="825" actId="1076"/>
          <ac:spMkLst>
            <pc:docMk/>
            <pc:sldMk cId="3866689404" sldId="292"/>
            <ac:spMk id="200" creationId="{00000000-0000-0000-0000-000000000000}"/>
          </ac:spMkLst>
        </pc:spChg>
        <pc:spChg chg="mod">
          <ac:chgData name="Erin Ralston" userId="072efc37-de03-4bca-a6d8-b8418daeed75" providerId="ADAL" clId="{9DE7D2BF-93D9-4E3C-8C98-A000CAB0C437}" dt="2024-09-25T15:48:15.617" v="791" actId="20577"/>
          <ac:spMkLst>
            <pc:docMk/>
            <pc:sldMk cId="3866689404" sldId="292"/>
            <ac:spMk id="201" creationId="{00000000-0000-0000-0000-000000000000}"/>
          </ac:spMkLst>
        </pc:spChg>
      </pc:sldChg>
      <pc:sldChg chg="addSp modSp add mod">
        <pc:chgData name="Erin Ralston" userId="072efc37-de03-4bca-a6d8-b8418daeed75" providerId="ADAL" clId="{9DE7D2BF-93D9-4E3C-8C98-A000CAB0C437}" dt="2024-09-25T17:47:31.696" v="3824" actId="404"/>
        <pc:sldMkLst>
          <pc:docMk/>
          <pc:sldMk cId="3906867209" sldId="293"/>
        </pc:sldMkLst>
        <pc:spChg chg="mod">
          <ac:chgData name="Erin Ralston" userId="072efc37-de03-4bca-a6d8-b8418daeed75" providerId="ADAL" clId="{9DE7D2BF-93D9-4E3C-8C98-A000CAB0C437}" dt="2024-09-25T17:47:31.696" v="3824" actId="404"/>
          <ac:spMkLst>
            <pc:docMk/>
            <pc:sldMk cId="3906867209" sldId="293"/>
            <ac:spMk id="200" creationId="{00000000-0000-0000-0000-000000000000}"/>
          </ac:spMkLst>
        </pc:spChg>
        <pc:spChg chg="mod">
          <ac:chgData name="Erin Ralston" userId="072efc37-de03-4bca-a6d8-b8418daeed75" providerId="ADAL" clId="{9DE7D2BF-93D9-4E3C-8C98-A000CAB0C437}" dt="2024-09-25T15:52:36.415" v="979" actId="20577"/>
          <ac:spMkLst>
            <pc:docMk/>
            <pc:sldMk cId="3906867209" sldId="293"/>
            <ac:spMk id="201" creationId="{00000000-0000-0000-0000-000000000000}"/>
          </ac:spMkLst>
        </pc:spChg>
        <pc:picChg chg="add mod">
          <ac:chgData name="Erin Ralston" userId="072efc37-de03-4bca-a6d8-b8418daeed75" providerId="ADAL" clId="{9DE7D2BF-93D9-4E3C-8C98-A000CAB0C437}" dt="2024-09-25T17:12:22.603" v="1600"/>
          <ac:picMkLst>
            <pc:docMk/>
            <pc:sldMk cId="3906867209" sldId="293"/>
            <ac:picMk id="2" creationId="{41474070-330B-7AA6-D654-FE38DA959B82}"/>
          </ac:picMkLst>
        </pc:picChg>
      </pc:sldChg>
      <pc:sldChg chg="modSp add del mod">
        <pc:chgData name="Erin Ralston" userId="072efc37-de03-4bca-a6d8-b8418daeed75" providerId="ADAL" clId="{9DE7D2BF-93D9-4E3C-8C98-A000CAB0C437}" dt="2024-09-25T15:53:34.737" v="983" actId="47"/>
        <pc:sldMkLst>
          <pc:docMk/>
          <pc:sldMk cId="4034173800" sldId="294"/>
        </pc:sldMkLst>
        <pc:spChg chg="mod">
          <ac:chgData name="Erin Ralston" userId="072efc37-de03-4bca-a6d8-b8418daeed75" providerId="ADAL" clId="{9DE7D2BF-93D9-4E3C-8C98-A000CAB0C437}" dt="2024-09-25T15:49:25.665" v="898" actId="1076"/>
          <ac:spMkLst>
            <pc:docMk/>
            <pc:sldMk cId="4034173800" sldId="294"/>
            <ac:spMk id="200" creationId="{00000000-0000-0000-0000-000000000000}"/>
          </ac:spMkLst>
        </pc:spChg>
        <pc:spChg chg="mod">
          <ac:chgData name="Erin Ralston" userId="072efc37-de03-4bca-a6d8-b8418daeed75" providerId="ADAL" clId="{9DE7D2BF-93D9-4E3C-8C98-A000CAB0C437}" dt="2024-09-25T15:52:46.673" v="982" actId="20577"/>
          <ac:spMkLst>
            <pc:docMk/>
            <pc:sldMk cId="4034173800" sldId="294"/>
            <ac:spMk id="201" creationId="{00000000-0000-0000-0000-000000000000}"/>
          </ac:spMkLst>
        </pc:spChg>
      </pc:sldChg>
      <pc:sldChg chg="addSp delSp modSp add mod modNotesTx">
        <pc:chgData name="Erin Ralston" userId="072efc37-de03-4bca-a6d8-b8418daeed75" providerId="ADAL" clId="{9DE7D2BF-93D9-4E3C-8C98-A000CAB0C437}" dt="2024-09-26T13:19:48.100" v="5990" actId="5793"/>
        <pc:sldMkLst>
          <pc:docMk/>
          <pc:sldMk cId="3935676634" sldId="295"/>
        </pc:sldMkLst>
        <pc:spChg chg="add del mod">
          <ac:chgData name="Erin Ralston" userId="072efc37-de03-4bca-a6d8-b8418daeed75" providerId="ADAL" clId="{9DE7D2BF-93D9-4E3C-8C98-A000CAB0C437}" dt="2024-09-25T15:51:03.567" v="903" actId="478"/>
          <ac:spMkLst>
            <pc:docMk/>
            <pc:sldMk cId="3935676634" sldId="295"/>
            <ac:spMk id="3" creationId="{BF9F30B4-814A-5236-8A15-B3734564D475}"/>
          </ac:spMkLst>
        </pc:spChg>
        <pc:spChg chg="del">
          <ac:chgData name="Erin Ralston" userId="072efc37-de03-4bca-a6d8-b8418daeed75" providerId="ADAL" clId="{9DE7D2BF-93D9-4E3C-8C98-A000CAB0C437}" dt="2024-09-25T15:51:01.168" v="902" actId="478"/>
          <ac:spMkLst>
            <pc:docMk/>
            <pc:sldMk cId="3935676634" sldId="295"/>
            <ac:spMk id="650" creationId="{00000000-0000-0000-0000-000000000000}"/>
          </ac:spMkLst>
        </pc:spChg>
        <pc:spChg chg="mod">
          <ac:chgData name="Erin Ralston" userId="072efc37-de03-4bca-a6d8-b8418daeed75" providerId="ADAL" clId="{9DE7D2BF-93D9-4E3C-8C98-A000CAB0C437}" dt="2024-09-25T19:55:09.507" v="3893" actId="20577"/>
          <ac:spMkLst>
            <pc:docMk/>
            <pc:sldMk cId="3935676634" sldId="295"/>
            <ac:spMk id="651" creationId="{00000000-0000-0000-0000-000000000000}"/>
          </ac:spMkLst>
        </pc:spChg>
        <pc:spChg chg="del">
          <ac:chgData name="Erin Ralston" userId="072efc37-de03-4bca-a6d8-b8418daeed75" providerId="ADAL" clId="{9DE7D2BF-93D9-4E3C-8C98-A000CAB0C437}" dt="2024-09-25T15:51:00.403" v="901" actId="478"/>
          <ac:spMkLst>
            <pc:docMk/>
            <pc:sldMk cId="3935676634" sldId="295"/>
            <ac:spMk id="653" creationId="{00000000-0000-0000-0000-000000000000}"/>
          </ac:spMkLst>
        </pc:spChg>
        <pc:picChg chg="add mod">
          <ac:chgData name="Erin Ralston" userId="072efc37-de03-4bca-a6d8-b8418daeed75" providerId="ADAL" clId="{9DE7D2BF-93D9-4E3C-8C98-A000CAB0C437}" dt="2024-09-25T17:12:09.536" v="1593"/>
          <ac:picMkLst>
            <pc:docMk/>
            <pc:sldMk cId="3935676634" sldId="295"/>
            <ac:picMk id="4" creationId="{B9178878-00EC-7C4A-9C03-8F11E1FFC7BF}"/>
          </ac:picMkLst>
        </pc:picChg>
      </pc:sldChg>
      <pc:sldChg chg="addSp modSp add mod">
        <pc:chgData name="Erin Ralston" userId="072efc37-de03-4bca-a6d8-b8418daeed75" providerId="ADAL" clId="{9DE7D2BF-93D9-4E3C-8C98-A000CAB0C437}" dt="2024-09-26T13:36:41.373" v="7772" actId="1037"/>
        <pc:sldMkLst>
          <pc:docMk/>
          <pc:sldMk cId="697360216" sldId="296"/>
        </pc:sldMkLst>
        <pc:spChg chg="mod">
          <ac:chgData name="Erin Ralston" userId="072efc37-de03-4bca-a6d8-b8418daeed75" providerId="ADAL" clId="{9DE7D2BF-93D9-4E3C-8C98-A000CAB0C437}" dt="2024-09-25T19:55:35.542" v="3894" actId="20577"/>
          <ac:spMkLst>
            <pc:docMk/>
            <pc:sldMk cId="697360216" sldId="296"/>
            <ac:spMk id="651" creationId="{00000000-0000-0000-0000-000000000000}"/>
          </ac:spMkLst>
        </pc:spChg>
        <pc:spChg chg="mod">
          <ac:chgData name="Erin Ralston" userId="072efc37-de03-4bca-a6d8-b8418daeed75" providerId="ADAL" clId="{9DE7D2BF-93D9-4E3C-8C98-A000CAB0C437}" dt="2024-09-25T15:51:27.077" v="908" actId="20577"/>
          <ac:spMkLst>
            <pc:docMk/>
            <pc:sldMk cId="697360216" sldId="296"/>
            <ac:spMk id="652" creationId="{00000000-0000-0000-0000-000000000000}"/>
          </ac:spMkLst>
        </pc:spChg>
        <pc:picChg chg="add mod">
          <ac:chgData name="Erin Ralston" userId="072efc37-de03-4bca-a6d8-b8418daeed75" providerId="ADAL" clId="{9DE7D2BF-93D9-4E3C-8C98-A000CAB0C437}" dt="2024-09-26T13:36:41.373" v="7772" actId="1037"/>
          <ac:picMkLst>
            <pc:docMk/>
            <pc:sldMk cId="697360216" sldId="296"/>
            <ac:picMk id="2" creationId="{3C3AC179-BFF0-64E8-2F9E-252E93D7DD62}"/>
          </ac:picMkLst>
        </pc:picChg>
      </pc:sldChg>
      <pc:sldChg chg="addSp modSp add mod">
        <pc:chgData name="Erin Ralston" userId="072efc37-de03-4bca-a6d8-b8418daeed75" providerId="ADAL" clId="{9DE7D2BF-93D9-4E3C-8C98-A000CAB0C437}" dt="2024-09-25T17:46:12.308" v="3815" actId="404"/>
        <pc:sldMkLst>
          <pc:docMk/>
          <pc:sldMk cId="911289585" sldId="297"/>
        </pc:sldMkLst>
        <pc:spChg chg="mod">
          <ac:chgData name="Erin Ralston" userId="072efc37-de03-4bca-a6d8-b8418daeed75" providerId="ADAL" clId="{9DE7D2BF-93D9-4E3C-8C98-A000CAB0C437}" dt="2024-09-25T17:46:12.308" v="3815" actId="404"/>
          <ac:spMkLst>
            <pc:docMk/>
            <pc:sldMk cId="911289585" sldId="297"/>
            <ac:spMk id="651" creationId="{00000000-0000-0000-0000-000000000000}"/>
          </ac:spMkLst>
        </pc:spChg>
        <pc:spChg chg="mod">
          <ac:chgData name="Erin Ralston" userId="072efc37-de03-4bca-a6d8-b8418daeed75" providerId="ADAL" clId="{9DE7D2BF-93D9-4E3C-8C98-A000CAB0C437}" dt="2024-09-25T15:51:54.831" v="938" actId="20577"/>
          <ac:spMkLst>
            <pc:docMk/>
            <pc:sldMk cId="911289585" sldId="297"/>
            <ac:spMk id="652" creationId="{00000000-0000-0000-0000-000000000000}"/>
          </ac:spMkLst>
        </pc:spChg>
        <pc:picChg chg="add mod">
          <ac:chgData name="Erin Ralston" userId="072efc37-de03-4bca-a6d8-b8418daeed75" providerId="ADAL" clId="{9DE7D2BF-93D9-4E3C-8C98-A000CAB0C437}" dt="2024-09-25T17:12:20.626" v="1599"/>
          <ac:picMkLst>
            <pc:docMk/>
            <pc:sldMk cId="911289585" sldId="297"/>
            <ac:picMk id="2" creationId="{2CC1B8E9-CD4A-AE2D-1F27-EFEFC75FFDD5}"/>
          </ac:picMkLst>
        </pc:picChg>
      </pc:sldChg>
      <pc:sldChg chg="addSp modSp add mod">
        <pc:chgData name="Erin Ralston" userId="072efc37-de03-4bca-a6d8-b8418daeed75" providerId="ADAL" clId="{9DE7D2BF-93D9-4E3C-8C98-A000CAB0C437}" dt="2024-09-25T17:48:29.538" v="3829" actId="2711"/>
        <pc:sldMkLst>
          <pc:docMk/>
          <pc:sldMk cId="1470735538" sldId="298"/>
        </pc:sldMkLst>
        <pc:spChg chg="mod">
          <ac:chgData name="Erin Ralston" userId="072efc37-de03-4bca-a6d8-b8418daeed75" providerId="ADAL" clId="{9DE7D2BF-93D9-4E3C-8C98-A000CAB0C437}" dt="2024-09-25T17:48:29.538" v="3829" actId="2711"/>
          <ac:spMkLst>
            <pc:docMk/>
            <pc:sldMk cId="1470735538" sldId="298"/>
            <ac:spMk id="651" creationId="{00000000-0000-0000-0000-000000000000}"/>
          </ac:spMkLst>
        </pc:spChg>
        <pc:spChg chg="mod">
          <ac:chgData name="Erin Ralston" userId="072efc37-de03-4bca-a6d8-b8418daeed75" providerId="ADAL" clId="{9DE7D2BF-93D9-4E3C-8C98-A000CAB0C437}" dt="2024-09-25T15:52:40.016" v="980" actId="20577"/>
          <ac:spMkLst>
            <pc:docMk/>
            <pc:sldMk cId="1470735538" sldId="298"/>
            <ac:spMk id="652" creationId="{00000000-0000-0000-0000-000000000000}"/>
          </ac:spMkLst>
        </pc:spChg>
        <pc:picChg chg="add mod">
          <ac:chgData name="Erin Ralston" userId="072efc37-de03-4bca-a6d8-b8418daeed75" providerId="ADAL" clId="{9DE7D2BF-93D9-4E3C-8C98-A000CAB0C437}" dt="2024-09-25T17:12:24.209" v="1601"/>
          <ac:picMkLst>
            <pc:docMk/>
            <pc:sldMk cId="1470735538" sldId="298"/>
            <ac:picMk id="2" creationId="{F9DF06C7-5546-D70A-1781-14DF8AE643E3}"/>
          </ac:picMkLst>
        </pc:picChg>
      </pc:sldChg>
      <pc:sldChg chg="addSp modSp new mod modNotesTx">
        <pc:chgData name="Erin Ralston" userId="072efc37-de03-4bca-a6d8-b8418daeed75" providerId="ADAL" clId="{9DE7D2BF-93D9-4E3C-8C98-A000CAB0C437}" dt="2024-09-26T13:15:44.581" v="5618" actId="20577"/>
        <pc:sldMkLst>
          <pc:docMk/>
          <pc:sldMk cId="1035422625" sldId="299"/>
        </pc:sldMkLst>
        <pc:spChg chg="mod">
          <ac:chgData name="Erin Ralston" userId="072efc37-de03-4bca-a6d8-b8418daeed75" providerId="ADAL" clId="{9DE7D2BF-93D9-4E3C-8C98-A000CAB0C437}" dt="2024-09-26T13:09:36.873" v="4888" actId="5793"/>
          <ac:spMkLst>
            <pc:docMk/>
            <pc:sldMk cId="1035422625" sldId="299"/>
            <ac:spMk id="2" creationId="{F7B9A1E0-1494-DE0B-6D60-8022620F4067}"/>
          </ac:spMkLst>
        </pc:spChg>
        <pc:spChg chg="mod">
          <ac:chgData name="Erin Ralston" userId="072efc37-de03-4bca-a6d8-b8418daeed75" providerId="ADAL" clId="{9DE7D2BF-93D9-4E3C-8C98-A000CAB0C437}" dt="2024-09-26T13:10:52.207" v="5123" actId="1076"/>
          <ac:spMkLst>
            <pc:docMk/>
            <pc:sldMk cId="1035422625" sldId="299"/>
            <ac:spMk id="3" creationId="{1EEDD293-1D8D-F2D3-E380-A40B66ABB174}"/>
          </ac:spMkLst>
        </pc:spChg>
        <pc:picChg chg="add mod">
          <ac:chgData name="Erin Ralston" userId="072efc37-de03-4bca-a6d8-b8418daeed75" providerId="ADAL" clId="{9DE7D2BF-93D9-4E3C-8C98-A000CAB0C437}" dt="2024-09-25T17:12:06.538" v="1592"/>
          <ac:picMkLst>
            <pc:docMk/>
            <pc:sldMk cId="1035422625" sldId="299"/>
            <ac:picMk id="4" creationId="{1AA9A169-6800-84AA-4E0E-D42191A7CA28}"/>
          </ac:picMkLst>
        </pc:picChg>
      </pc:sldChg>
      <pc:sldChg chg="new add del">
        <pc:chgData name="Erin Ralston" userId="072efc37-de03-4bca-a6d8-b8418daeed75" providerId="ADAL" clId="{9DE7D2BF-93D9-4E3C-8C98-A000CAB0C437}" dt="2024-09-25T15:57:28.308" v="1112" actId="680"/>
        <pc:sldMkLst>
          <pc:docMk/>
          <pc:sldMk cId="2368117442" sldId="299"/>
        </pc:sldMkLst>
      </pc:sldChg>
      <pc:sldChg chg="new add del">
        <pc:chgData name="Erin Ralston" userId="072efc37-de03-4bca-a6d8-b8418daeed75" providerId="ADAL" clId="{9DE7D2BF-93D9-4E3C-8C98-A000CAB0C437}" dt="2024-09-25T15:57:31.025" v="1114" actId="680"/>
        <pc:sldMkLst>
          <pc:docMk/>
          <pc:sldMk cId="2998612597" sldId="299"/>
        </pc:sldMkLst>
      </pc:sldChg>
      <pc:sldChg chg="addSp modSp new mod modNotesTx">
        <pc:chgData name="Erin Ralston" userId="072efc37-de03-4bca-a6d8-b8418daeed75" providerId="ADAL" clId="{9DE7D2BF-93D9-4E3C-8C98-A000CAB0C437}" dt="2024-09-26T17:32:51.020" v="18573" actId="14100"/>
        <pc:sldMkLst>
          <pc:docMk/>
          <pc:sldMk cId="454931100" sldId="300"/>
        </pc:sldMkLst>
        <pc:spChg chg="mod">
          <ac:chgData name="Erin Ralston" userId="072efc37-de03-4bca-a6d8-b8418daeed75" providerId="ADAL" clId="{9DE7D2BF-93D9-4E3C-8C98-A000CAB0C437}" dt="2024-09-26T13:23:35.317" v="6247" actId="1076"/>
          <ac:spMkLst>
            <pc:docMk/>
            <pc:sldMk cId="454931100" sldId="300"/>
            <ac:spMk id="2" creationId="{5A12A216-B6C7-F70B-6120-ECFB2DF433A1}"/>
          </ac:spMkLst>
        </pc:spChg>
        <pc:spChg chg="mod">
          <ac:chgData name="Erin Ralston" userId="072efc37-de03-4bca-a6d8-b8418daeed75" providerId="ADAL" clId="{9DE7D2BF-93D9-4E3C-8C98-A000CAB0C437}" dt="2024-09-25T17:42:49.258" v="3789" actId="2711"/>
          <ac:spMkLst>
            <pc:docMk/>
            <pc:sldMk cId="454931100" sldId="300"/>
            <ac:spMk id="3" creationId="{3B93A428-A28D-50A4-9C7A-F77D0842E504}"/>
          </ac:spMkLst>
        </pc:spChg>
        <pc:picChg chg="add mod">
          <ac:chgData name="Erin Ralston" userId="072efc37-de03-4bca-a6d8-b8418daeed75" providerId="ADAL" clId="{9DE7D2BF-93D9-4E3C-8C98-A000CAB0C437}" dt="2024-09-26T17:32:51.020" v="18573" actId="14100"/>
          <ac:picMkLst>
            <pc:docMk/>
            <pc:sldMk cId="454931100" sldId="300"/>
            <ac:picMk id="4" creationId="{D0F6B927-52D4-62D0-C3F5-6FCC2DAE5F41}"/>
          </ac:picMkLst>
        </pc:picChg>
        <pc:picChg chg="add mod">
          <ac:chgData name="Erin Ralston" userId="072efc37-de03-4bca-a6d8-b8418daeed75" providerId="ADAL" clId="{9DE7D2BF-93D9-4E3C-8C98-A000CAB0C437}" dt="2024-09-26T13:23:30.939" v="6246" actId="14100"/>
          <ac:picMkLst>
            <pc:docMk/>
            <pc:sldMk cId="454931100" sldId="300"/>
            <ac:picMk id="6" creationId="{B983DFEF-A1C2-5EB2-6079-05EBD8AF8AE4}"/>
          </ac:picMkLst>
        </pc:picChg>
      </pc:sldChg>
      <pc:sldChg chg="addSp modSp add mod modNotesTx">
        <pc:chgData name="Erin Ralston" userId="072efc37-de03-4bca-a6d8-b8418daeed75" providerId="ADAL" clId="{9DE7D2BF-93D9-4E3C-8C98-A000CAB0C437}" dt="2024-09-26T13:29:48.727" v="6620" actId="1037"/>
        <pc:sldMkLst>
          <pc:docMk/>
          <pc:sldMk cId="302375408" sldId="301"/>
        </pc:sldMkLst>
        <pc:spChg chg="mod">
          <ac:chgData name="Erin Ralston" userId="072efc37-de03-4bca-a6d8-b8418daeed75" providerId="ADAL" clId="{9DE7D2BF-93D9-4E3C-8C98-A000CAB0C437}" dt="2024-09-26T13:29:37.889" v="6611" actId="14100"/>
          <ac:spMkLst>
            <pc:docMk/>
            <pc:sldMk cId="302375408" sldId="301"/>
            <ac:spMk id="2" creationId="{5A12A216-B6C7-F70B-6120-ECFB2DF433A1}"/>
          </ac:spMkLst>
        </pc:spChg>
        <pc:spChg chg="mod">
          <ac:chgData name="Erin Ralston" userId="072efc37-de03-4bca-a6d8-b8418daeed75" providerId="ADAL" clId="{9DE7D2BF-93D9-4E3C-8C98-A000CAB0C437}" dt="2024-09-25T17:42:59.465" v="3790" actId="2711"/>
          <ac:spMkLst>
            <pc:docMk/>
            <pc:sldMk cId="302375408" sldId="301"/>
            <ac:spMk id="3" creationId="{3B93A428-A28D-50A4-9C7A-F77D0842E504}"/>
          </ac:spMkLst>
        </pc:spChg>
        <pc:picChg chg="add mod">
          <ac:chgData name="Erin Ralston" userId="072efc37-de03-4bca-a6d8-b8418daeed75" providerId="ADAL" clId="{9DE7D2BF-93D9-4E3C-8C98-A000CAB0C437}" dt="2024-09-26T13:29:48.727" v="6620" actId="1037"/>
          <ac:picMkLst>
            <pc:docMk/>
            <pc:sldMk cId="302375408" sldId="301"/>
            <ac:picMk id="4" creationId="{4868ACDF-B29D-79FB-320C-2FD3C57A3EEB}"/>
          </ac:picMkLst>
        </pc:picChg>
      </pc:sldChg>
      <pc:sldChg chg="addSp delSp modSp new mod modNotesTx">
        <pc:chgData name="Erin Ralston" userId="072efc37-de03-4bca-a6d8-b8418daeed75" providerId="ADAL" clId="{9DE7D2BF-93D9-4E3C-8C98-A000CAB0C437}" dt="2024-09-26T14:15:38.396" v="11024" actId="20577"/>
        <pc:sldMkLst>
          <pc:docMk/>
          <pc:sldMk cId="1079929493" sldId="302"/>
        </pc:sldMkLst>
        <pc:spChg chg="del mod">
          <ac:chgData name="Erin Ralston" userId="072efc37-de03-4bca-a6d8-b8418daeed75" providerId="ADAL" clId="{9DE7D2BF-93D9-4E3C-8C98-A000CAB0C437}" dt="2024-09-26T13:35:56.847" v="7725" actId="478"/>
          <ac:spMkLst>
            <pc:docMk/>
            <pc:sldMk cId="1079929493" sldId="302"/>
            <ac:spMk id="2" creationId="{DD86C50D-9017-3C1A-B2AD-E10BA2E67C47}"/>
          </ac:spMkLst>
        </pc:spChg>
        <pc:spChg chg="mod">
          <ac:chgData name="Erin Ralston" userId="072efc37-de03-4bca-a6d8-b8418daeed75" providerId="ADAL" clId="{9DE7D2BF-93D9-4E3C-8C98-A000CAB0C437}" dt="2024-09-26T13:36:16.389" v="7759" actId="1076"/>
          <ac:spMkLst>
            <pc:docMk/>
            <pc:sldMk cId="1079929493" sldId="302"/>
            <ac:spMk id="3" creationId="{64B11DB1-F52C-3745-0A27-9A668F2CF4EF}"/>
          </ac:spMkLst>
        </pc:spChg>
        <pc:spChg chg="add del mod">
          <ac:chgData name="Erin Ralston" userId="072efc37-de03-4bca-a6d8-b8418daeed75" providerId="ADAL" clId="{9DE7D2BF-93D9-4E3C-8C98-A000CAB0C437}" dt="2024-09-26T13:36:00.971" v="7726" actId="478"/>
          <ac:spMkLst>
            <pc:docMk/>
            <pc:sldMk cId="1079929493" sldId="302"/>
            <ac:spMk id="6" creationId="{4A44FAB1-DD9B-B0ED-AD3A-60FB8C721CB3}"/>
          </ac:spMkLst>
        </pc:spChg>
        <pc:picChg chg="add mod">
          <ac:chgData name="Erin Ralston" userId="072efc37-de03-4bca-a6d8-b8418daeed75" providerId="ADAL" clId="{9DE7D2BF-93D9-4E3C-8C98-A000CAB0C437}" dt="2024-09-26T13:36:21.649" v="7768" actId="1037"/>
          <ac:picMkLst>
            <pc:docMk/>
            <pc:sldMk cId="1079929493" sldId="302"/>
            <ac:picMk id="4" creationId="{0D5D3E1A-AC65-3F57-DF08-457E8AF5B551}"/>
          </ac:picMkLst>
        </pc:picChg>
      </pc:sldChg>
      <pc:sldChg chg="addSp modSp new mod ord modNotesTx">
        <pc:chgData name="Erin Ralston" userId="072efc37-de03-4bca-a6d8-b8418daeed75" providerId="ADAL" clId="{9DE7D2BF-93D9-4E3C-8C98-A000CAB0C437}" dt="2024-09-26T17:32:26.761" v="18571" actId="14100"/>
        <pc:sldMkLst>
          <pc:docMk/>
          <pc:sldMk cId="2535945108" sldId="303"/>
        </pc:sldMkLst>
        <pc:spChg chg="mod">
          <ac:chgData name="Erin Ralston" userId="072efc37-de03-4bca-a6d8-b8418daeed75" providerId="ADAL" clId="{9DE7D2BF-93D9-4E3C-8C98-A000CAB0C437}" dt="2024-09-26T13:36:53.891" v="7796" actId="5793"/>
          <ac:spMkLst>
            <pc:docMk/>
            <pc:sldMk cId="2535945108" sldId="303"/>
            <ac:spMk id="2" creationId="{36347B9E-9567-A90E-15CC-9A1D71D5B7FE}"/>
          </ac:spMkLst>
        </pc:spChg>
        <pc:spChg chg="mod">
          <ac:chgData name="Erin Ralston" userId="072efc37-de03-4bca-a6d8-b8418daeed75" providerId="ADAL" clId="{9DE7D2BF-93D9-4E3C-8C98-A000CAB0C437}" dt="2024-09-26T14:13:55.590" v="11012" actId="5793"/>
          <ac:spMkLst>
            <pc:docMk/>
            <pc:sldMk cId="2535945108" sldId="303"/>
            <ac:spMk id="3" creationId="{7C1C7BF7-EF90-B732-A40A-7CB6B8E3CF72}"/>
          </ac:spMkLst>
        </pc:spChg>
        <pc:picChg chg="add mod">
          <ac:chgData name="Erin Ralston" userId="072efc37-de03-4bca-a6d8-b8418daeed75" providerId="ADAL" clId="{9DE7D2BF-93D9-4E3C-8C98-A000CAB0C437}" dt="2024-09-26T17:32:26.761" v="18571" actId="14100"/>
          <ac:picMkLst>
            <pc:docMk/>
            <pc:sldMk cId="2535945108" sldId="303"/>
            <ac:picMk id="4" creationId="{4287A309-4139-C129-C17A-241F3DF0611C}"/>
          </ac:picMkLst>
        </pc:picChg>
      </pc:sldChg>
      <pc:sldChg chg="addSp delSp modSp new mod modNotesTx">
        <pc:chgData name="Erin Ralston" userId="072efc37-de03-4bca-a6d8-b8418daeed75" providerId="ADAL" clId="{9DE7D2BF-93D9-4E3C-8C98-A000CAB0C437}" dt="2024-09-26T13:58:51.657" v="9984" actId="14100"/>
        <pc:sldMkLst>
          <pc:docMk/>
          <pc:sldMk cId="956950561" sldId="304"/>
        </pc:sldMkLst>
        <pc:spChg chg="mod">
          <ac:chgData name="Erin Ralston" userId="072efc37-de03-4bca-a6d8-b8418daeed75" providerId="ADAL" clId="{9DE7D2BF-93D9-4E3C-8C98-A000CAB0C437}" dt="2024-09-26T13:58:51.657" v="9984" actId="14100"/>
          <ac:spMkLst>
            <pc:docMk/>
            <pc:sldMk cId="956950561" sldId="304"/>
            <ac:spMk id="2" creationId="{B694EE14-853D-878B-9800-CF9FA7A68782}"/>
          </ac:spMkLst>
        </pc:spChg>
        <pc:spChg chg="del mod">
          <ac:chgData name="Erin Ralston" userId="072efc37-de03-4bca-a6d8-b8418daeed75" providerId="ADAL" clId="{9DE7D2BF-93D9-4E3C-8C98-A000CAB0C437}" dt="2024-09-26T13:48:25.932" v="9165" actId="478"/>
          <ac:spMkLst>
            <pc:docMk/>
            <pc:sldMk cId="956950561" sldId="304"/>
            <ac:spMk id="3" creationId="{C554EECD-5663-E8BC-4B78-89F487F55423}"/>
          </ac:spMkLst>
        </pc:spChg>
        <pc:spChg chg="del">
          <ac:chgData name="Erin Ralston" userId="072efc37-de03-4bca-a6d8-b8418daeed75" providerId="ADAL" clId="{9DE7D2BF-93D9-4E3C-8C98-A000CAB0C437}" dt="2024-09-26T13:48:30.228" v="9167" actId="478"/>
          <ac:spMkLst>
            <pc:docMk/>
            <pc:sldMk cId="956950561" sldId="304"/>
            <ac:spMk id="4" creationId="{94DBE00E-2A1B-0C61-C08A-3A7FFC9EA3A0}"/>
          </ac:spMkLst>
        </pc:spChg>
        <pc:spChg chg="add del mod">
          <ac:chgData name="Erin Ralston" userId="072efc37-de03-4bca-a6d8-b8418daeed75" providerId="ADAL" clId="{9DE7D2BF-93D9-4E3C-8C98-A000CAB0C437}" dt="2024-09-26T13:48:28.975" v="9166" actId="478"/>
          <ac:spMkLst>
            <pc:docMk/>
            <pc:sldMk cId="956950561" sldId="304"/>
            <ac:spMk id="7" creationId="{1087B817-CF2D-6AD3-A056-97560237029B}"/>
          </ac:spMkLst>
        </pc:spChg>
        <pc:spChg chg="add mod">
          <ac:chgData name="Erin Ralston" userId="072efc37-de03-4bca-a6d8-b8418daeed75" providerId="ADAL" clId="{9DE7D2BF-93D9-4E3C-8C98-A000CAB0C437}" dt="2024-09-26T13:56:26.802" v="9849" actId="122"/>
          <ac:spMkLst>
            <pc:docMk/>
            <pc:sldMk cId="956950561" sldId="304"/>
            <ac:spMk id="8" creationId="{9EE00644-3CFA-CA74-7088-D50124653EC8}"/>
          </ac:spMkLst>
        </pc:spChg>
        <pc:picChg chg="add mod">
          <ac:chgData name="Erin Ralston" userId="072efc37-de03-4bca-a6d8-b8418daeed75" providerId="ADAL" clId="{9DE7D2BF-93D9-4E3C-8C98-A000CAB0C437}" dt="2024-09-25T17:25:05.706" v="2204"/>
          <ac:picMkLst>
            <pc:docMk/>
            <pc:sldMk cId="956950561" sldId="304"/>
            <ac:picMk id="5" creationId="{117E9260-5ABA-2BB5-4DD6-44E004395F20}"/>
          </ac:picMkLst>
        </pc:picChg>
        <pc:picChg chg="add del mod">
          <ac:chgData name="Erin Ralston" userId="072efc37-de03-4bca-a6d8-b8418daeed75" providerId="ADAL" clId="{9DE7D2BF-93D9-4E3C-8C98-A000CAB0C437}" dt="2024-09-25T17:25:21.777" v="2220" actId="478"/>
          <ac:picMkLst>
            <pc:docMk/>
            <pc:sldMk cId="956950561" sldId="304"/>
            <ac:picMk id="6" creationId="{ADA02AE0-7A74-2135-16C5-11A638DF1D07}"/>
          </ac:picMkLst>
        </pc:picChg>
      </pc:sldChg>
      <pc:sldChg chg="addSp delSp modSp add mod modNotesTx">
        <pc:chgData name="Erin Ralston" userId="072efc37-de03-4bca-a6d8-b8418daeed75" providerId="ADAL" clId="{9DE7D2BF-93D9-4E3C-8C98-A000CAB0C437}" dt="2024-09-26T17:32:06.345" v="18568" actId="14100"/>
        <pc:sldMkLst>
          <pc:docMk/>
          <pc:sldMk cId="554008639" sldId="305"/>
        </pc:sldMkLst>
        <pc:spChg chg="mod">
          <ac:chgData name="Erin Ralston" userId="072efc37-de03-4bca-a6d8-b8418daeed75" providerId="ADAL" clId="{9DE7D2BF-93D9-4E3C-8C98-A000CAB0C437}" dt="2024-09-26T14:04:45.081" v="10304" actId="14100"/>
          <ac:spMkLst>
            <pc:docMk/>
            <pc:sldMk cId="554008639" sldId="305"/>
            <ac:spMk id="2" creationId="{B694EE14-853D-878B-9800-CF9FA7A68782}"/>
          </ac:spMkLst>
        </pc:spChg>
        <pc:spChg chg="del">
          <ac:chgData name="Erin Ralston" userId="072efc37-de03-4bca-a6d8-b8418daeed75" providerId="ADAL" clId="{9DE7D2BF-93D9-4E3C-8C98-A000CAB0C437}" dt="2024-09-25T17:26:47.040" v="2327" actId="478"/>
          <ac:spMkLst>
            <pc:docMk/>
            <pc:sldMk cId="554008639" sldId="305"/>
            <ac:spMk id="3" creationId="{C554EECD-5663-E8BC-4B78-89F487F55423}"/>
          </ac:spMkLst>
        </pc:spChg>
        <pc:spChg chg="del">
          <ac:chgData name="Erin Ralston" userId="072efc37-de03-4bca-a6d8-b8418daeed75" providerId="ADAL" clId="{9DE7D2BF-93D9-4E3C-8C98-A000CAB0C437}" dt="2024-09-26T14:04:24.201" v="10295" actId="478"/>
          <ac:spMkLst>
            <pc:docMk/>
            <pc:sldMk cId="554008639" sldId="305"/>
            <ac:spMk id="4" creationId="{94DBE00E-2A1B-0C61-C08A-3A7FFC9EA3A0}"/>
          </ac:spMkLst>
        </pc:spChg>
        <pc:picChg chg="mod">
          <ac:chgData name="Erin Ralston" userId="072efc37-de03-4bca-a6d8-b8418daeed75" providerId="ADAL" clId="{9DE7D2BF-93D9-4E3C-8C98-A000CAB0C437}" dt="2024-09-26T17:32:06.345" v="18568" actId="14100"/>
          <ac:picMkLst>
            <pc:docMk/>
            <pc:sldMk cId="554008639" sldId="305"/>
            <ac:picMk id="5" creationId="{117E9260-5ABA-2BB5-4DD6-44E004395F20}"/>
          </ac:picMkLst>
        </pc:picChg>
        <pc:picChg chg="add del mod">
          <ac:chgData name="Erin Ralston" userId="072efc37-de03-4bca-a6d8-b8418daeed75" providerId="ADAL" clId="{9DE7D2BF-93D9-4E3C-8C98-A000CAB0C437}" dt="2024-09-26T14:09:22.492" v="10603" actId="478"/>
          <ac:picMkLst>
            <pc:docMk/>
            <pc:sldMk cId="554008639" sldId="305"/>
            <ac:picMk id="6" creationId="{822C3701-FE0E-1DB7-F643-B9C106C66D2A}"/>
          </ac:picMkLst>
        </pc:picChg>
        <pc:picChg chg="add mod">
          <ac:chgData name="Erin Ralston" userId="072efc37-de03-4bca-a6d8-b8418daeed75" providerId="ADAL" clId="{9DE7D2BF-93D9-4E3C-8C98-A000CAB0C437}" dt="2024-09-26T14:08:33.416" v="10315" actId="1076"/>
          <ac:picMkLst>
            <pc:docMk/>
            <pc:sldMk cId="554008639" sldId="305"/>
            <ac:picMk id="8" creationId="{E37AD083-AC41-D91C-E3A7-D4F3C5FE7C8F}"/>
          </ac:picMkLst>
        </pc:picChg>
        <pc:picChg chg="add del mod">
          <ac:chgData name="Erin Ralston" userId="072efc37-de03-4bca-a6d8-b8418daeed75" providerId="ADAL" clId="{9DE7D2BF-93D9-4E3C-8C98-A000CAB0C437}" dt="2024-09-26T14:09:21.487" v="10602" actId="478"/>
          <ac:picMkLst>
            <pc:docMk/>
            <pc:sldMk cId="554008639" sldId="305"/>
            <ac:picMk id="9" creationId="{9B12947C-26AA-CE33-7547-55488D8E579D}"/>
          </ac:picMkLst>
        </pc:picChg>
      </pc:sldChg>
      <pc:sldChg chg="delSp modSp add mod modNotesTx">
        <pc:chgData name="Erin Ralston" userId="072efc37-de03-4bca-a6d8-b8418daeed75" providerId="ADAL" clId="{9DE7D2BF-93D9-4E3C-8C98-A000CAB0C437}" dt="2024-09-26T17:32:12.323" v="18569" actId="14100"/>
        <pc:sldMkLst>
          <pc:docMk/>
          <pc:sldMk cId="1970729586" sldId="306"/>
        </pc:sldMkLst>
        <pc:spChg chg="mod">
          <ac:chgData name="Erin Ralston" userId="072efc37-de03-4bca-a6d8-b8418daeed75" providerId="ADAL" clId="{9DE7D2BF-93D9-4E3C-8C98-A000CAB0C437}" dt="2024-09-26T13:58:47.321" v="9983" actId="14100"/>
          <ac:spMkLst>
            <pc:docMk/>
            <pc:sldMk cId="1970729586" sldId="306"/>
            <ac:spMk id="2" creationId="{B694EE14-853D-878B-9800-CF9FA7A68782}"/>
          </ac:spMkLst>
        </pc:spChg>
        <pc:spChg chg="del">
          <ac:chgData name="Erin Ralston" userId="072efc37-de03-4bca-a6d8-b8418daeed75" providerId="ADAL" clId="{9DE7D2BF-93D9-4E3C-8C98-A000CAB0C437}" dt="2024-09-25T17:26:13.241" v="2267" actId="478"/>
          <ac:spMkLst>
            <pc:docMk/>
            <pc:sldMk cId="1970729586" sldId="306"/>
            <ac:spMk id="3" creationId="{C554EECD-5663-E8BC-4B78-89F487F55423}"/>
          </ac:spMkLst>
        </pc:spChg>
        <pc:spChg chg="mod">
          <ac:chgData name="Erin Ralston" userId="072efc37-de03-4bca-a6d8-b8418daeed75" providerId="ADAL" clId="{9DE7D2BF-93D9-4E3C-8C98-A000CAB0C437}" dt="2024-09-26T14:02:12.283" v="10270" actId="1076"/>
          <ac:spMkLst>
            <pc:docMk/>
            <pc:sldMk cId="1970729586" sldId="306"/>
            <ac:spMk id="4" creationId="{94DBE00E-2A1B-0C61-C08A-3A7FFC9EA3A0}"/>
          </ac:spMkLst>
        </pc:spChg>
        <pc:picChg chg="mod">
          <ac:chgData name="Erin Ralston" userId="072efc37-de03-4bca-a6d8-b8418daeed75" providerId="ADAL" clId="{9DE7D2BF-93D9-4E3C-8C98-A000CAB0C437}" dt="2024-09-26T17:32:12.323" v="18569" actId="14100"/>
          <ac:picMkLst>
            <pc:docMk/>
            <pc:sldMk cId="1970729586" sldId="306"/>
            <ac:picMk id="5" creationId="{117E9260-5ABA-2BB5-4DD6-44E004395F20}"/>
          </ac:picMkLst>
        </pc:picChg>
      </pc:sldChg>
      <pc:sldChg chg="addSp delSp modSp add mod modNotesTx">
        <pc:chgData name="Erin Ralston" userId="072efc37-de03-4bca-a6d8-b8418daeed75" providerId="ADAL" clId="{9DE7D2BF-93D9-4E3C-8C98-A000CAB0C437}" dt="2024-09-26T17:31:59.920" v="18567" actId="14100"/>
        <pc:sldMkLst>
          <pc:docMk/>
          <pc:sldMk cId="2021089282" sldId="307"/>
        </pc:sldMkLst>
        <pc:spChg chg="mod">
          <ac:chgData name="Erin Ralston" userId="072efc37-de03-4bca-a6d8-b8418daeed75" providerId="ADAL" clId="{9DE7D2BF-93D9-4E3C-8C98-A000CAB0C437}" dt="2024-09-26T14:17:04.621" v="11126" actId="1076"/>
          <ac:spMkLst>
            <pc:docMk/>
            <pc:sldMk cId="2021089282" sldId="307"/>
            <ac:spMk id="2" creationId="{B694EE14-853D-878B-9800-CF9FA7A68782}"/>
          </ac:spMkLst>
        </pc:spChg>
        <pc:spChg chg="del">
          <ac:chgData name="Erin Ralston" userId="072efc37-de03-4bca-a6d8-b8418daeed75" providerId="ADAL" clId="{9DE7D2BF-93D9-4E3C-8C98-A000CAB0C437}" dt="2024-09-26T14:16:45.202" v="11118" actId="478"/>
          <ac:spMkLst>
            <pc:docMk/>
            <pc:sldMk cId="2021089282" sldId="307"/>
            <ac:spMk id="4" creationId="{94DBE00E-2A1B-0C61-C08A-3A7FFC9EA3A0}"/>
          </ac:spMkLst>
        </pc:spChg>
        <pc:picChg chg="add mod">
          <ac:chgData name="Erin Ralston" userId="072efc37-de03-4bca-a6d8-b8418daeed75" providerId="ADAL" clId="{9DE7D2BF-93D9-4E3C-8C98-A000CAB0C437}" dt="2024-09-26T14:17:17.554" v="11129" actId="14100"/>
          <ac:picMkLst>
            <pc:docMk/>
            <pc:sldMk cId="2021089282" sldId="307"/>
            <ac:picMk id="3" creationId="{1D44BA4C-C5B1-5152-9CC0-4E65C9A2013F}"/>
          </ac:picMkLst>
        </pc:picChg>
        <pc:picChg chg="mod">
          <ac:chgData name="Erin Ralston" userId="072efc37-de03-4bca-a6d8-b8418daeed75" providerId="ADAL" clId="{9DE7D2BF-93D9-4E3C-8C98-A000CAB0C437}" dt="2024-09-26T17:31:59.920" v="18567" actId="14100"/>
          <ac:picMkLst>
            <pc:docMk/>
            <pc:sldMk cId="2021089282" sldId="307"/>
            <ac:picMk id="5" creationId="{117E9260-5ABA-2BB5-4DD6-44E004395F20}"/>
          </ac:picMkLst>
        </pc:picChg>
      </pc:sldChg>
      <pc:sldChg chg="addSp modSp new mod modNotesTx">
        <pc:chgData name="Erin Ralston" userId="072efc37-de03-4bca-a6d8-b8418daeed75" providerId="ADAL" clId="{9DE7D2BF-93D9-4E3C-8C98-A000CAB0C437}" dt="2024-09-26T17:31:38.898" v="18564" actId="14100"/>
        <pc:sldMkLst>
          <pc:docMk/>
          <pc:sldMk cId="2728797189" sldId="308"/>
        </pc:sldMkLst>
        <pc:spChg chg="mod">
          <ac:chgData name="Erin Ralston" userId="072efc37-de03-4bca-a6d8-b8418daeed75" providerId="ADAL" clId="{9DE7D2BF-93D9-4E3C-8C98-A000CAB0C437}" dt="2024-09-26T14:19:38.715" v="11261" actId="1076"/>
          <ac:spMkLst>
            <pc:docMk/>
            <pc:sldMk cId="2728797189" sldId="308"/>
            <ac:spMk id="2" creationId="{90E2643A-8F80-8846-8364-FC1CA1102924}"/>
          </ac:spMkLst>
        </pc:spChg>
        <pc:spChg chg="mod">
          <ac:chgData name="Erin Ralston" userId="072efc37-de03-4bca-a6d8-b8418daeed75" providerId="ADAL" clId="{9DE7D2BF-93D9-4E3C-8C98-A000CAB0C437}" dt="2024-09-26T15:05:51.352" v="15955" actId="1076"/>
          <ac:spMkLst>
            <pc:docMk/>
            <pc:sldMk cId="2728797189" sldId="308"/>
            <ac:spMk id="3" creationId="{4EC5C2F9-586C-53D5-2BD6-FDDF862CD504}"/>
          </ac:spMkLst>
        </pc:spChg>
        <pc:picChg chg="add mod">
          <ac:chgData name="Erin Ralston" userId="072efc37-de03-4bca-a6d8-b8418daeed75" providerId="ADAL" clId="{9DE7D2BF-93D9-4E3C-8C98-A000CAB0C437}" dt="2024-09-26T17:31:38.898" v="18564" actId="14100"/>
          <ac:picMkLst>
            <pc:docMk/>
            <pc:sldMk cId="2728797189" sldId="308"/>
            <ac:picMk id="4" creationId="{82975FE3-1540-36F8-9F02-773882AA53FD}"/>
          </ac:picMkLst>
        </pc:picChg>
      </pc:sldChg>
      <pc:sldChg chg="modSp add mod modNotesTx">
        <pc:chgData name="Erin Ralston" userId="072efc37-de03-4bca-a6d8-b8418daeed75" providerId="ADAL" clId="{9DE7D2BF-93D9-4E3C-8C98-A000CAB0C437}" dt="2024-09-26T17:31:33" v="18563" actId="14100"/>
        <pc:sldMkLst>
          <pc:docMk/>
          <pc:sldMk cId="4232702494" sldId="309"/>
        </pc:sldMkLst>
        <pc:spChg chg="mod">
          <ac:chgData name="Erin Ralston" userId="072efc37-de03-4bca-a6d8-b8418daeed75" providerId="ADAL" clId="{9DE7D2BF-93D9-4E3C-8C98-A000CAB0C437}" dt="2024-09-25T17:46:42.950" v="3818" actId="2711"/>
          <ac:spMkLst>
            <pc:docMk/>
            <pc:sldMk cId="4232702494" sldId="309"/>
            <ac:spMk id="2" creationId="{90E2643A-8F80-8846-8364-FC1CA1102924}"/>
          </ac:spMkLst>
        </pc:spChg>
        <pc:spChg chg="mod">
          <ac:chgData name="Erin Ralston" userId="072efc37-de03-4bca-a6d8-b8418daeed75" providerId="ADAL" clId="{9DE7D2BF-93D9-4E3C-8C98-A000CAB0C437}" dt="2024-09-26T15:08:04.594" v="16202" actId="20577"/>
          <ac:spMkLst>
            <pc:docMk/>
            <pc:sldMk cId="4232702494" sldId="309"/>
            <ac:spMk id="3" creationId="{4EC5C2F9-586C-53D5-2BD6-FDDF862CD504}"/>
          </ac:spMkLst>
        </pc:spChg>
        <pc:picChg chg="mod">
          <ac:chgData name="Erin Ralston" userId="072efc37-de03-4bca-a6d8-b8418daeed75" providerId="ADAL" clId="{9DE7D2BF-93D9-4E3C-8C98-A000CAB0C437}" dt="2024-09-26T17:31:33" v="18563" actId="14100"/>
          <ac:picMkLst>
            <pc:docMk/>
            <pc:sldMk cId="4232702494" sldId="309"/>
            <ac:picMk id="4" creationId="{82975FE3-1540-36F8-9F02-773882AA53FD}"/>
          </ac:picMkLst>
        </pc:picChg>
      </pc:sldChg>
      <pc:sldChg chg="modSp add mod modNotesTx">
        <pc:chgData name="Erin Ralston" userId="072efc37-de03-4bca-a6d8-b8418daeed75" providerId="ADAL" clId="{9DE7D2BF-93D9-4E3C-8C98-A000CAB0C437}" dt="2024-09-26T17:31:27.326" v="18562" actId="14100"/>
        <pc:sldMkLst>
          <pc:docMk/>
          <pc:sldMk cId="3325346375" sldId="310"/>
        </pc:sldMkLst>
        <pc:spChg chg="mod">
          <ac:chgData name="Erin Ralston" userId="072efc37-de03-4bca-a6d8-b8418daeed75" providerId="ADAL" clId="{9DE7D2BF-93D9-4E3C-8C98-A000CAB0C437}" dt="2024-09-26T15:12:16.395" v="17464" actId="20577"/>
          <ac:spMkLst>
            <pc:docMk/>
            <pc:sldMk cId="3325346375" sldId="310"/>
            <ac:spMk id="2" creationId="{90E2643A-8F80-8846-8364-FC1CA1102924}"/>
          </ac:spMkLst>
        </pc:spChg>
        <pc:spChg chg="mod">
          <ac:chgData name="Erin Ralston" userId="072efc37-de03-4bca-a6d8-b8418daeed75" providerId="ADAL" clId="{9DE7D2BF-93D9-4E3C-8C98-A000CAB0C437}" dt="2024-09-26T15:16:42.081" v="18288" actId="403"/>
          <ac:spMkLst>
            <pc:docMk/>
            <pc:sldMk cId="3325346375" sldId="310"/>
            <ac:spMk id="3" creationId="{4EC5C2F9-586C-53D5-2BD6-FDDF862CD504}"/>
          </ac:spMkLst>
        </pc:spChg>
        <pc:picChg chg="mod">
          <ac:chgData name="Erin Ralston" userId="072efc37-de03-4bca-a6d8-b8418daeed75" providerId="ADAL" clId="{9DE7D2BF-93D9-4E3C-8C98-A000CAB0C437}" dt="2024-09-26T17:31:27.326" v="18562" actId="14100"/>
          <ac:picMkLst>
            <pc:docMk/>
            <pc:sldMk cId="3325346375" sldId="310"/>
            <ac:picMk id="4" creationId="{82975FE3-1540-36F8-9F02-773882AA53FD}"/>
          </ac:picMkLst>
        </pc:picChg>
      </pc:sldChg>
      <pc:sldChg chg="addSp modSp new mod modNotesTx">
        <pc:chgData name="Erin Ralston" userId="072efc37-de03-4bca-a6d8-b8418daeed75" providerId="ADAL" clId="{9DE7D2BF-93D9-4E3C-8C98-A000CAB0C437}" dt="2024-09-26T17:31:16.339" v="18561" actId="1037"/>
        <pc:sldMkLst>
          <pc:docMk/>
          <pc:sldMk cId="1199024194" sldId="311"/>
        </pc:sldMkLst>
        <pc:spChg chg="mod">
          <ac:chgData name="Erin Ralston" userId="072efc37-de03-4bca-a6d8-b8418daeed75" providerId="ADAL" clId="{9DE7D2BF-93D9-4E3C-8C98-A000CAB0C437}" dt="2024-09-26T15:20:37.484" v="18522" actId="20577"/>
          <ac:spMkLst>
            <pc:docMk/>
            <pc:sldMk cId="1199024194" sldId="311"/>
            <ac:spMk id="2" creationId="{8D2E03E4-483D-2BE4-2988-239A0707ACE7}"/>
          </ac:spMkLst>
        </pc:spChg>
        <pc:spChg chg="mod">
          <ac:chgData name="Erin Ralston" userId="072efc37-de03-4bca-a6d8-b8418daeed75" providerId="ADAL" clId="{9DE7D2BF-93D9-4E3C-8C98-A000CAB0C437}" dt="2024-09-26T15:17:30.342" v="18299" actId="1076"/>
          <ac:spMkLst>
            <pc:docMk/>
            <pc:sldMk cId="1199024194" sldId="311"/>
            <ac:spMk id="3" creationId="{A4ACD029-F7C5-C70C-187B-1262887B83BE}"/>
          </ac:spMkLst>
        </pc:spChg>
        <pc:picChg chg="add mod">
          <ac:chgData name="Erin Ralston" userId="072efc37-de03-4bca-a6d8-b8418daeed75" providerId="ADAL" clId="{9DE7D2BF-93D9-4E3C-8C98-A000CAB0C437}" dt="2024-09-26T17:31:16.339" v="18561" actId="1037"/>
          <ac:picMkLst>
            <pc:docMk/>
            <pc:sldMk cId="1199024194" sldId="311"/>
            <ac:picMk id="4" creationId="{750AC22F-D0BF-945A-C966-DD887E222FCB}"/>
          </ac:picMkLst>
        </pc:picChg>
      </pc:sldChg>
      <pc:sldChg chg="modSp add del mod">
        <pc:chgData name="Erin Ralston" userId="072efc37-de03-4bca-a6d8-b8418daeed75" providerId="ADAL" clId="{9DE7D2BF-93D9-4E3C-8C98-A000CAB0C437}" dt="2024-09-26T15:18:14.746" v="18305" actId="47"/>
        <pc:sldMkLst>
          <pc:docMk/>
          <pc:sldMk cId="1311554826" sldId="312"/>
        </pc:sldMkLst>
        <pc:spChg chg="mod">
          <ac:chgData name="Erin Ralston" userId="072efc37-de03-4bca-a6d8-b8418daeed75" providerId="ADAL" clId="{9DE7D2BF-93D9-4E3C-8C98-A000CAB0C437}" dt="2024-09-25T17:48:19.375" v="3828" actId="2711"/>
          <ac:spMkLst>
            <pc:docMk/>
            <pc:sldMk cId="1311554826" sldId="312"/>
            <ac:spMk id="2" creationId="{8D2E03E4-483D-2BE4-2988-239A0707ACE7}"/>
          </ac:spMkLst>
        </pc:spChg>
        <pc:spChg chg="mod">
          <ac:chgData name="Erin Ralston" userId="072efc37-de03-4bca-a6d8-b8418daeed75" providerId="ADAL" clId="{9DE7D2BF-93D9-4E3C-8C98-A000CAB0C437}" dt="2024-09-25T19:56:15.930" v="3895" actId="20577"/>
          <ac:spMkLst>
            <pc:docMk/>
            <pc:sldMk cId="1311554826" sldId="312"/>
            <ac:spMk id="3" creationId="{A4ACD029-F7C5-C70C-187B-1262887B83BE}"/>
          </ac:spMkLst>
        </pc:spChg>
      </pc:sldChg>
      <pc:sldChg chg="addSp modSp new mod modNotesTx">
        <pc:chgData name="Erin Ralston" userId="072efc37-de03-4bca-a6d8-b8418daeed75" providerId="ADAL" clId="{9DE7D2BF-93D9-4E3C-8C98-A000CAB0C437}" dt="2024-09-26T17:31:04.945" v="18552" actId="1035"/>
        <pc:sldMkLst>
          <pc:docMk/>
          <pc:sldMk cId="422244062" sldId="313"/>
        </pc:sldMkLst>
        <pc:spChg chg="mod">
          <ac:chgData name="Erin Ralston" userId="072efc37-de03-4bca-a6d8-b8418daeed75" providerId="ADAL" clId="{9DE7D2BF-93D9-4E3C-8C98-A000CAB0C437}" dt="2024-09-26T15:01:09.611" v="15299" actId="403"/>
          <ac:spMkLst>
            <pc:docMk/>
            <pc:sldMk cId="422244062" sldId="313"/>
            <ac:spMk id="2" creationId="{07B69B75-6FE4-8F45-78A4-37207CB3097A}"/>
          </ac:spMkLst>
        </pc:spChg>
        <pc:spChg chg="mod">
          <ac:chgData name="Erin Ralston" userId="072efc37-de03-4bca-a6d8-b8418daeed75" providerId="ADAL" clId="{9DE7D2BF-93D9-4E3C-8C98-A000CAB0C437}" dt="2024-09-26T15:00:50.502" v="15279" actId="20577"/>
          <ac:spMkLst>
            <pc:docMk/>
            <pc:sldMk cId="422244062" sldId="313"/>
            <ac:spMk id="3" creationId="{2F9D2973-3323-19CE-A219-2642824FB21C}"/>
          </ac:spMkLst>
        </pc:spChg>
        <pc:picChg chg="add mod">
          <ac:chgData name="Erin Ralston" userId="072efc37-de03-4bca-a6d8-b8418daeed75" providerId="ADAL" clId="{9DE7D2BF-93D9-4E3C-8C98-A000CAB0C437}" dt="2024-09-26T17:31:04.945" v="18552" actId="1035"/>
          <ac:picMkLst>
            <pc:docMk/>
            <pc:sldMk cId="422244062" sldId="313"/>
            <ac:picMk id="4" creationId="{25DB4D8C-790C-3FF8-53E9-EA987D291675}"/>
          </ac:picMkLst>
        </pc:picChg>
      </pc:sldChg>
      <pc:sldChg chg="modSp add mod modNotesTx">
        <pc:chgData name="Erin Ralston" userId="072efc37-de03-4bca-a6d8-b8418daeed75" providerId="ADAL" clId="{9DE7D2BF-93D9-4E3C-8C98-A000CAB0C437}" dt="2024-09-26T17:30:49.730" v="18546" actId="14100"/>
        <pc:sldMkLst>
          <pc:docMk/>
          <pc:sldMk cId="233509812" sldId="314"/>
        </pc:sldMkLst>
        <pc:spChg chg="mod">
          <ac:chgData name="Erin Ralston" userId="072efc37-de03-4bca-a6d8-b8418daeed75" providerId="ADAL" clId="{9DE7D2BF-93D9-4E3C-8C98-A000CAB0C437}" dt="2024-09-26T14:35:56.590" v="12708" actId="20577"/>
          <ac:spMkLst>
            <pc:docMk/>
            <pc:sldMk cId="233509812" sldId="314"/>
            <ac:spMk id="2" creationId="{07B69B75-6FE4-8F45-78A4-37207CB3097A}"/>
          </ac:spMkLst>
        </pc:spChg>
        <pc:spChg chg="mod">
          <ac:chgData name="Erin Ralston" userId="072efc37-de03-4bca-a6d8-b8418daeed75" providerId="ADAL" clId="{9DE7D2BF-93D9-4E3C-8C98-A000CAB0C437}" dt="2024-09-26T15:03:22.770" v="15750" actId="403"/>
          <ac:spMkLst>
            <pc:docMk/>
            <pc:sldMk cId="233509812" sldId="314"/>
            <ac:spMk id="3" creationId="{2F9D2973-3323-19CE-A219-2642824FB21C}"/>
          </ac:spMkLst>
        </pc:spChg>
        <pc:picChg chg="mod">
          <ac:chgData name="Erin Ralston" userId="072efc37-de03-4bca-a6d8-b8418daeed75" providerId="ADAL" clId="{9DE7D2BF-93D9-4E3C-8C98-A000CAB0C437}" dt="2024-09-26T17:30:49.730" v="18546" actId="14100"/>
          <ac:picMkLst>
            <pc:docMk/>
            <pc:sldMk cId="233509812" sldId="314"/>
            <ac:picMk id="4" creationId="{25DB4D8C-790C-3FF8-53E9-EA987D291675}"/>
          </ac:picMkLst>
        </pc:picChg>
      </pc:sldChg>
      <pc:sldChg chg="modSp add mod modNotesTx">
        <pc:chgData name="Erin Ralston" userId="072efc37-de03-4bca-a6d8-b8418daeed75" providerId="ADAL" clId="{9DE7D2BF-93D9-4E3C-8C98-A000CAB0C437}" dt="2024-09-26T17:32:42.571" v="18572" actId="14100"/>
        <pc:sldMkLst>
          <pc:docMk/>
          <pc:sldMk cId="2346233557" sldId="315"/>
        </pc:sldMkLst>
        <pc:spChg chg="mod">
          <ac:chgData name="Erin Ralston" userId="072efc37-de03-4bca-a6d8-b8418daeed75" providerId="ADAL" clId="{9DE7D2BF-93D9-4E3C-8C98-A000CAB0C437}" dt="2024-09-26T13:30:35.299" v="6632" actId="2710"/>
          <ac:spMkLst>
            <pc:docMk/>
            <pc:sldMk cId="2346233557" sldId="315"/>
            <ac:spMk id="2" creationId="{5A12A216-B6C7-F70B-6120-ECFB2DF433A1}"/>
          </ac:spMkLst>
        </pc:spChg>
        <pc:spChg chg="mod">
          <ac:chgData name="Erin Ralston" userId="072efc37-de03-4bca-a6d8-b8418daeed75" providerId="ADAL" clId="{9DE7D2BF-93D9-4E3C-8C98-A000CAB0C437}" dt="2024-09-26T13:30:41.360" v="6642" actId="20577"/>
          <ac:spMkLst>
            <pc:docMk/>
            <pc:sldMk cId="2346233557" sldId="315"/>
            <ac:spMk id="3" creationId="{3B93A428-A28D-50A4-9C7A-F77D0842E504}"/>
          </ac:spMkLst>
        </pc:spChg>
        <pc:picChg chg="mod">
          <ac:chgData name="Erin Ralston" userId="072efc37-de03-4bca-a6d8-b8418daeed75" providerId="ADAL" clId="{9DE7D2BF-93D9-4E3C-8C98-A000CAB0C437}" dt="2024-09-26T17:32:42.571" v="18572" actId="14100"/>
          <ac:picMkLst>
            <pc:docMk/>
            <pc:sldMk cId="2346233557" sldId="315"/>
            <ac:picMk id="4" creationId="{4868ACDF-B29D-79FB-320C-2FD3C57A3EEB}"/>
          </ac:picMkLst>
        </pc:picChg>
      </pc:sldChg>
      <pc:sldChg chg="addSp delSp modSp add mod">
        <pc:chgData name="Erin Ralston" userId="072efc37-de03-4bca-a6d8-b8418daeed75" providerId="ADAL" clId="{9DE7D2BF-93D9-4E3C-8C98-A000CAB0C437}" dt="2024-09-26T17:31:50.465" v="18565" actId="14100"/>
        <pc:sldMkLst>
          <pc:docMk/>
          <pc:sldMk cId="3225746371" sldId="316"/>
        </pc:sldMkLst>
        <pc:picChg chg="del">
          <ac:chgData name="Erin Ralston" userId="072efc37-de03-4bca-a6d8-b8418daeed75" providerId="ADAL" clId="{9DE7D2BF-93D9-4E3C-8C98-A000CAB0C437}" dt="2024-09-26T14:17:44.982" v="11131" actId="478"/>
          <ac:picMkLst>
            <pc:docMk/>
            <pc:sldMk cId="3225746371" sldId="316"/>
            <ac:picMk id="3" creationId="{1D44BA4C-C5B1-5152-9CC0-4E65C9A2013F}"/>
          </ac:picMkLst>
        </pc:picChg>
        <pc:picChg chg="add mod">
          <ac:chgData name="Erin Ralston" userId="072efc37-de03-4bca-a6d8-b8418daeed75" providerId="ADAL" clId="{9DE7D2BF-93D9-4E3C-8C98-A000CAB0C437}" dt="2024-09-26T14:17:55.862" v="11136" actId="1076"/>
          <ac:picMkLst>
            <pc:docMk/>
            <pc:sldMk cId="3225746371" sldId="316"/>
            <ac:picMk id="4" creationId="{53550041-D747-BCCE-942A-FAC42FDB3A19}"/>
          </ac:picMkLst>
        </pc:picChg>
        <pc:picChg chg="mod">
          <ac:chgData name="Erin Ralston" userId="072efc37-de03-4bca-a6d8-b8418daeed75" providerId="ADAL" clId="{9DE7D2BF-93D9-4E3C-8C98-A000CAB0C437}" dt="2024-09-26T17:31:50.465" v="18565" actId="14100"/>
          <ac:picMkLst>
            <pc:docMk/>
            <pc:sldMk cId="3225746371" sldId="316"/>
            <ac:picMk id="5" creationId="{117E9260-5ABA-2BB5-4DD6-44E004395F20}"/>
          </ac:picMkLst>
        </pc:picChg>
      </pc:sldChg>
      <pc:sldMasterChg chg="addSldLayout delSldLayout">
        <pc:chgData name="Erin Ralston" userId="072efc37-de03-4bca-a6d8-b8418daeed75" providerId="ADAL" clId="{9DE7D2BF-93D9-4E3C-8C98-A000CAB0C437}" dt="2024-09-25T17:34:56.602" v="3350" actId="47"/>
        <pc:sldMasterMkLst>
          <pc:docMk/>
          <pc:sldMasterMk cId="0" sldId="2147483678"/>
        </pc:sldMasterMkLst>
        <pc:sldLayoutChg chg="del">
          <pc:chgData name="Erin Ralston" userId="072efc37-de03-4bca-a6d8-b8418daeed75" providerId="ADAL" clId="{9DE7D2BF-93D9-4E3C-8C98-A000CAB0C437}" dt="2024-09-25T15:54:47.702" v="1008" actId="47"/>
          <pc:sldLayoutMkLst>
            <pc:docMk/>
            <pc:sldMasterMk cId="0" sldId="2147483678"/>
            <pc:sldLayoutMk cId="0" sldId="2147483651"/>
          </pc:sldLayoutMkLst>
        </pc:sldLayoutChg>
        <pc:sldLayoutChg chg="del">
          <pc:chgData name="Erin Ralston" userId="072efc37-de03-4bca-a6d8-b8418daeed75" providerId="ADAL" clId="{9DE7D2BF-93D9-4E3C-8C98-A000CAB0C437}" dt="2024-09-25T15:55:11.262" v="1024" actId="47"/>
          <pc:sldLayoutMkLst>
            <pc:docMk/>
            <pc:sldMasterMk cId="0" sldId="2147483678"/>
            <pc:sldLayoutMk cId="0" sldId="2147483652"/>
          </pc:sldLayoutMkLst>
        </pc:sldLayoutChg>
        <pc:sldLayoutChg chg="del">
          <pc:chgData name="Erin Ralston" userId="072efc37-de03-4bca-a6d8-b8418daeed75" providerId="ADAL" clId="{9DE7D2BF-93D9-4E3C-8C98-A000CAB0C437}" dt="2024-09-25T15:54:45.537" v="1006" actId="47"/>
          <pc:sldLayoutMkLst>
            <pc:docMk/>
            <pc:sldMasterMk cId="0" sldId="2147483678"/>
            <pc:sldLayoutMk cId="0" sldId="2147483653"/>
          </pc:sldLayoutMkLst>
        </pc:sldLayoutChg>
        <pc:sldLayoutChg chg="del">
          <pc:chgData name="Erin Ralston" userId="072efc37-de03-4bca-a6d8-b8418daeed75" providerId="ADAL" clId="{9DE7D2BF-93D9-4E3C-8C98-A000CAB0C437}" dt="2024-09-25T15:54:49.388" v="1012" actId="47"/>
          <pc:sldLayoutMkLst>
            <pc:docMk/>
            <pc:sldMasterMk cId="0" sldId="2147483678"/>
            <pc:sldLayoutMk cId="0" sldId="2147483654"/>
          </pc:sldLayoutMkLst>
        </pc:sldLayoutChg>
        <pc:sldLayoutChg chg="del">
          <pc:chgData name="Erin Ralston" userId="072efc37-de03-4bca-a6d8-b8418daeed75" providerId="ADAL" clId="{9DE7D2BF-93D9-4E3C-8C98-A000CAB0C437}" dt="2024-09-25T15:54:44.940" v="1005" actId="47"/>
          <pc:sldLayoutMkLst>
            <pc:docMk/>
            <pc:sldMasterMk cId="0" sldId="2147483678"/>
            <pc:sldLayoutMk cId="0" sldId="2147483655"/>
          </pc:sldLayoutMkLst>
        </pc:sldLayoutChg>
        <pc:sldLayoutChg chg="del">
          <pc:chgData name="Erin Ralston" userId="072efc37-de03-4bca-a6d8-b8418daeed75" providerId="ADAL" clId="{9DE7D2BF-93D9-4E3C-8C98-A000CAB0C437}" dt="2024-09-25T15:54:48.521" v="1010" actId="47"/>
          <pc:sldLayoutMkLst>
            <pc:docMk/>
            <pc:sldMasterMk cId="0" sldId="2147483678"/>
            <pc:sldLayoutMk cId="0" sldId="2147483656"/>
          </pc:sldLayoutMkLst>
        </pc:sldLayoutChg>
        <pc:sldLayoutChg chg="del">
          <pc:chgData name="Erin Ralston" userId="072efc37-de03-4bca-a6d8-b8418daeed75" providerId="ADAL" clId="{9DE7D2BF-93D9-4E3C-8C98-A000CAB0C437}" dt="2024-09-25T15:54:51.648" v="1017" actId="47"/>
          <pc:sldLayoutMkLst>
            <pc:docMk/>
            <pc:sldMasterMk cId="0" sldId="2147483678"/>
            <pc:sldLayoutMk cId="0" sldId="2147483657"/>
          </pc:sldLayoutMkLst>
        </pc:sldLayoutChg>
        <pc:sldLayoutChg chg="del">
          <pc:chgData name="Erin Ralston" userId="072efc37-de03-4bca-a6d8-b8418daeed75" providerId="ADAL" clId="{9DE7D2BF-93D9-4E3C-8C98-A000CAB0C437}" dt="2024-09-25T15:54:46.115" v="1007" actId="47"/>
          <pc:sldLayoutMkLst>
            <pc:docMk/>
            <pc:sldMasterMk cId="0" sldId="2147483678"/>
            <pc:sldLayoutMk cId="0" sldId="2147483659"/>
          </pc:sldLayoutMkLst>
        </pc:sldLayoutChg>
        <pc:sldLayoutChg chg="del">
          <pc:chgData name="Erin Ralston" userId="072efc37-de03-4bca-a6d8-b8418daeed75" providerId="ADAL" clId="{9DE7D2BF-93D9-4E3C-8C98-A000CAB0C437}" dt="2024-09-25T15:54:49.006" v="1011" actId="47"/>
          <pc:sldLayoutMkLst>
            <pc:docMk/>
            <pc:sldMasterMk cId="0" sldId="2147483678"/>
            <pc:sldLayoutMk cId="0" sldId="2147483660"/>
          </pc:sldLayoutMkLst>
        </pc:sldLayoutChg>
        <pc:sldLayoutChg chg="del">
          <pc:chgData name="Erin Ralston" userId="072efc37-de03-4bca-a6d8-b8418daeed75" providerId="ADAL" clId="{9DE7D2BF-93D9-4E3C-8C98-A000CAB0C437}" dt="2024-09-25T15:45:24.014" v="680" actId="47"/>
          <pc:sldLayoutMkLst>
            <pc:docMk/>
            <pc:sldMasterMk cId="0" sldId="2147483678"/>
            <pc:sldLayoutMk cId="0" sldId="2147483661"/>
          </pc:sldLayoutMkLst>
        </pc:sldLayoutChg>
        <pc:sldLayoutChg chg="del">
          <pc:chgData name="Erin Ralston" userId="072efc37-de03-4bca-a6d8-b8418daeed75" providerId="ADAL" clId="{9DE7D2BF-93D9-4E3C-8C98-A000CAB0C437}" dt="2024-09-25T15:54:43.904" v="1004" actId="47"/>
          <pc:sldLayoutMkLst>
            <pc:docMk/>
            <pc:sldMasterMk cId="0" sldId="2147483678"/>
            <pc:sldLayoutMk cId="0" sldId="2147483662"/>
          </pc:sldLayoutMkLst>
        </pc:sldLayoutChg>
        <pc:sldLayoutChg chg="del">
          <pc:chgData name="Erin Ralston" userId="072efc37-de03-4bca-a6d8-b8418daeed75" providerId="ADAL" clId="{9DE7D2BF-93D9-4E3C-8C98-A000CAB0C437}" dt="2024-09-25T15:54:48.200" v="1009" actId="47"/>
          <pc:sldLayoutMkLst>
            <pc:docMk/>
            <pc:sldMasterMk cId="0" sldId="2147483678"/>
            <pc:sldLayoutMk cId="0" sldId="2147483663"/>
          </pc:sldLayoutMkLst>
        </pc:sldLayoutChg>
        <pc:sldLayoutChg chg="del">
          <pc:chgData name="Erin Ralston" userId="072efc37-de03-4bca-a6d8-b8418daeed75" providerId="ADAL" clId="{9DE7D2BF-93D9-4E3C-8C98-A000CAB0C437}" dt="2024-09-25T15:54:53.087" v="1020" actId="47"/>
          <pc:sldLayoutMkLst>
            <pc:docMk/>
            <pc:sldMasterMk cId="0" sldId="2147483678"/>
            <pc:sldLayoutMk cId="0" sldId="2147483664"/>
          </pc:sldLayoutMkLst>
        </pc:sldLayoutChg>
        <pc:sldLayoutChg chg="add del">
          <pc:chgData name="Erin Ralston" userId="072efc37-de03-4bca-a6d8-b8418daeed75" providerId="ADAL" clId="{9DE7D2BF-93D9-4E3C-8C98-A000CAB0C437}" dt="2024-09-25T17:34:53.037" v="3347" actId="47"/>
          <pc:sldLayoutMkLst>
            <pc:docMk/>
            <pc:sldMasterMk cId="0" sldId="2147483678"/>
            <pc:sldLayoutMk cId="0" sldId="2147483665"/>
          </pc:sldLayoutMkLst>
        </pc:sldLayoutChg>
        <pc:sldLayoutChg chg="del">
          <pc:chgData name="Erin Ralston" userId="072efc37-de03-4bca-a6d8-b8418daeed75" providerId="ADAL" clId="{9DE7D2BF-93D9-4E3C-8C98-A000CAB0C437}" dt="2024-09-25T15:54:52.152" v="1018" actId="47"/>
          <pc:sldLayoutMkLst>
            <pc:docMk/>
            <pc:sldMasterMk cId="0" sldId="2147483678"/>
            <pc:sldLayoutMk cId="0" sldId="2147483666"/>
          </pc:sldLayoutMkLst>
        </pc:sldLayoutChg>
        <pc:sldLayoutChg chg="add del">
          <pc:chgData name="Erin Ralston" userId="072efc37-de03-4bca-a6d8-b8418daeed75" providerId="ADAL" clId="{9DE7D2BF-93D9-4E3C-8C98-A000CAB0C437}" dt="2024-09-25T15:57:57.386" v="1126" actId="47"/>
          <pc:sldLayoutMkLst>
            <pc:docMk/>
            <pc:sldMasterMk cId="0" sldId="2147483678"/>
            <pc:sldLayoutMk cId="0" sldId="2147483667"/>
          </pc:sldLayoutMkLst>
        </pc:sldLayoutChg>
        <pc:sldLayoutChg chg="add del">
          <pc:chgData name="Erin Ralston" userId="072efc37-de03-4bca-a6d8-b8418daeed75" providerId="ADAL" clId="{9DE7D2BF-93D9-4E3C-8C98-A000CAB0C437}" dt="2024-09-25T15:57:38.577" v="1125" actId="47"/>
          <pc:sldLayoutMkLst>
            <pc:docMk/>
            <pc:sldMasterMk cId="0" sldId="2147483678"/>
            <pc:sldLayoutMk cId="0" sldId="2147483668"/>
          </pc:sldLayoutMkLst>
        </pc:sldLayoutChg>
        <pc:sldLayoutChg chg="add del">
          <pc:chgData name="Erin Ralston" userId="072efc37-de03-4bca-a6d8-b8418daeed75" providerId="ADAL" clId="{9DE7D2BF-93D9-4E3C-8C98-A000CAB0C437}" dt="2024-09-25T17:34:56.602" v="3350" actId="47"/>
          <pc:sldLayoutMkLst>
            <pc:docMk/>
            <pc:sldMasterMk cId="0" sldId="2147483678"/>
            <pc:sldLayoutMk cId="0" sldId="2147483669"/>
          </pc:sldLayoutMkLst>
        </pc:sldLayoutChg>
        <pc:sldLayoutChg chg="del">
          <pc:chgData name="Erin Ralston" userId="072efc37-de03-4bca-a6d8-b8418daeed75" providerId="ADAL" clId="{9DE7D2BF-93D9-4E3C-8C98-A000CAB0C437}" dt="2024-09-25T15:54:52.624" v="1019" actId="47"/>
          <pc:sldLayoutMkLst>
            <pc:docMk/>
            <pc:sldMasterMk cId="0" sldId="2147483678"/>
            <pc:sldLayoutMk cId="0" sldId="2147483670"/>
          </pc:sldLayoutMkLst>
        </pc:sldLayoutChg>
        <pc:sldLayoutChg chg="add del">
          <pc:chgData name="Erin Ralston" userId="072efc37-de03-4bca-a6d8-b8418daeed75" providerId="ADAL" clId="{9DE7D2BF-93D9-4E3C-8C98-A000CAB0C437}" dt="2024-09-25T15:58:01.456" v="1128" actId="47"/>
          <pc:sldLayoutMkLst>
            <pc:docMk/>
            <pc:sldMasterMk cId="0" sldId="2147483678"/>
            <pc:sldLayoutMk cId="0" sldId="2147483674"/>
          </pc:sldLayoutMkLst>
        </pc:sldLayoutChg>
        <pc:sldLayoutChg chg="add del">
          <pc:chgData name="Erin Ralston" userId="072efc37-de03-4bca-a6d8-b8418daeed75" providerId="ADAL" clId="{9DE7D2BF-93D9-4E3C-8C98-A000CAB0C437}" dt="2024-09-25T17:12:29.819" v="1602" actId="47"/>
          <pc:sldLayoutMkLst>
            <pc:docMk/>
            <pc:sldMasterMk cId="0" sldId="2147483678"/>
            <pc:sldLayoutMk cId="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99c09f7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99c09f7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Primarily due to the complicating factors about how suicide research is conducted, there continues to be a reliance on a reactive response, when a person is identified to have suicide risk, we intervene. Crisis assessment, suicide risk assessment, screenings, psychoeducation, and safety planning. We have some upstream prevention based interventions, like Sources of Strengths that is used in a number of school systems. Upstream prevention tends to focus on the collective, casting a net wide in hopes that we catch as many as we can, this is good, but there is gap between those nets, and that downstream individual treatment provided in our mental health systems. </a:t>
            </a:r>
            <a:endParaRPr dirty="0"/>
          </a:p>
        </p:txBody>
      </p:sp>
    </p:spTree>
    <p:extLst>
      <p:ext uri="{BB962C8B-B14F-4D97-AF65-F5344CB8AC3E}">
        <p14:creationId xmlns:p14="http://schemas.microsoft.com/office/powerpoint/2010/main" val="132128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kern="100" dirty="0">
                <a:effectLst/>
                <a:latin typeface="Raleway" pitchFamily="2" charset="0"/>
                <a:ea typeface="Calibri" panose="020F0502020204030204" pitchFamily="34" charset="0"/>
                <a:cs typeface="Times New Roman" panose="02020603050405020304" pitchFamily="18" charset="0"/>
              </a:rPr>
              <a:t>We know that suicide prevention is often reactive to the client who is in crisis, including the safety planning process at the point where the client endorses active suicidal ideation. Often clients are prompted to complete a measure or series of questions to identify suicide risk, and one of the responses to the clients ‘level of risk’ is to complete a safety plan. While effective safety planning includes reviewing the plan in subsequent sessions and adjusting to </a:t>
            </a:r>
            <a:r>
              <a:rPr lang="en-US" sz="1800" kern="100" dirty="0" err="1">
                <a:effectLst/>
                <a:latin typeface="Raleway" pitchFamily="2" charset="0"/>
                <a:ea typeface="Calibri" panose="020F0502020204030204" pitchFamily="34" charset="0"/>
                <a:cs typeface="Times New Roman" panose="02020603050405020304" pitchFamily="18" charset="0"/>
              </a:rPr>
              <a:t>ensureit</a:t>
            </a:r>
            <a:r>
              <a:rPr lang="en-US" sz="1800" kern="100" dirty="0">
                <a:effectLst/>
                <a:latin typeface="Raleway" pitchFamily="2" charset="0"/>
                <a:ea typeface="Calibri" panose="020F0502020204030204" pitchFamily="34" charset="0"/>
                <a:cs typeface="Times New Roman" panose="02020603050405020304" pitchFamily="18" charset="0"/>
              </a:rPr>
              <a:t> is usable for the specific client, we also know that safety plans are completed in settings that do not provide ongoing care – such as emergency departments, walk in centers, with crisis response teams, and in crisis centers. </a:t>
            </a:r>
          </a:p>
          <a:p>
            <a:pPr marL="0" marR="0" indent="0">
              <a:lnSpc>
                <a:spcPct val="107000"/>
              </a:lnSpc>
              <a:spcBef>
                <a:spcPts val="0"/>
              </a:spcBef>
              <a:spcAft>
                <a:spcPts val="800"/>
              </a:spcAft>
              <a:buNone/>
            </a:pPr>
            <a:endParaRPr lang="en-US" sz="1800" kern="100" dirty="0">
              <a:effectLst/>
              <a:latin typeface="Raleway" pitchFamily="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Raleway" pitchFamily="2" charset="0"/>
                <a:ea typeface="Calibri" panose="020F0502020204030204" pitchFamily="34" charset="0"/>
                <a:cs typeface="Times New Roman" panose="02020603050405020304" pitchFamily="18" charset="0"/>
              </a:rPr>
              <a:t>The other common issue with safety planning that we are intending to impact is the overall lack of cultural responsiveness. The field of suicide prevention has begun to work on diversity; however, research is still running behind. As we continue to push this agenda, we took careful measures in this distress plan process to create space for the client to identify themselves, and utilize those components of their own culture, ethnicity, identify, self, that were most important to them. Overall, we are saying that this process should be culturally responsive, linguistically appropriate, and accessible. </a:t>
            </a:r>
          </a:p>
          <a:p>
            <a:pPr marL="158750" indent="0" algn="l">
              <a:buNone/>
            </a:pPr>
            <a:endParaRPr lang="en-US" dirty="0">
              <a:latin typeface="Raleway" pitchFamily="2" charset="0"/>
            </a:endParaRPr>
          </a:p>
          <a:p>
            <a:pPr marL="158750" indent="0" algn="l">
              <a:buNone/>
            </a:pPr>
            <a:r>
              <a:rPr lang="en-US" dirty="0">
                <a:latin typeface="Raleway" pitchFamily="2" charset="0"/>
              </a:rPr>
              <a:t>Review safety plan effectiveness research</a:t>
            </a:r>
          </a:p>
          <a:p>
            <a:pPr marL="158750" indent="0" algn="l">
              <a:buNone/>
            </a:pPr>
            <a:endParaRPr lang="en-US" dirty="0">
              <a:latin typeface="Raleway" pitchFamily="2" charset="0"/>
            </a:endParaRPr>
          </a:p>
          <a:p>
            <a:pPr marL="158750" indent="0" algn="l">
              <a:buNone/>
            </a:pPr>
            <a:r>
              <a:rPr lang="en-US" dirty="0">
                <a:latin typeface="Raleway" pitchFamily="2" charset="0"/>
              </a:rPr>
              <a:t>Review limitations of traditional safety planning primarily reactive reliant on the client in active crisis to engage effectively</a:t>
            </a:r>
          </a:p>
          <a:p>
            <a:pPr marL="158750" indent="0" algn="l">
              <a:buNone/>
            </a:pPr>
            <a:endParaRPr lang="en-US" dirty="0">
              <a:latin typeface="Raleway" pitchFamily="2" charset="0"/>
            </a:endParaRPr>
          </a:p>
          <a:p>
            <a:pPr marL="158750" indent="0" algn="l">
              <a:buNone/>
            </a:pPr>
            <a:r>
              <a:rPr lang="en-US" dirty="0">
                <a:latin typeface="Raleway" pitchFamily="2" charset="0"/>
              </a:rPr>
              <a:t>Review limitations in suicide research overall (focus on psychological pain and diversity)</a:t>
            </a:r>
          </a:p>
          <a:p>
            <a:pPr marL="158750" indent="0">
              <a:buNone/>
            </a:pPr>
            <a:endParaRPr lang="en-US" dirty="0"/>
          </a:p>
        </p:txBody>
      </p:sp>
    </p:spTree>
    <p:extLst>
      <p:ext uri="{BB962C8B-B14F-4D97-AF65-F5344CB8AC3E}">
        <p14:creationId xmlns:p14="http://schemas.microsoft.com/office/powerpoint/2010/main" val="232385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d1f1296a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ad1f1296a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56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Raleway" pitchFamily="2" charset="0"/>
              </a:rPr>
              <a:t>What is distress planning? Or proactive safety planning</a:t>
            </a:r>
          </a:p>
          <a:p>
            <a:endParaRPr lang="en-US" dirty="0">
              <a:latin typeface="Raleway"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a:effectLst/>
                <a:latin typeface="Raleway" pitchFamily="2" charset="0"/>
                <a:ea typeface="Calibri" panose="020F0502020204030204" pitchFamily="34" charset="0"/>
                <a:cs typeface="Times New Roman" panose="02020603050405020304" pitchFamily="18" charset="0"/>
              </a:rPr>
              <a:t>Distress planning is intended to be client centered, trauma informed, and equity driven. We will utilize foundational components of learning theory, harm reduction, psychological pain, and motivational interviewing to engage both the initial planning process but also the ongoing follow up. (we are working from the lens of least restrictive interventions)</a:t>
            </a:r>
            <a:endParaRPr lang="en-US" dirty="0">
              <a:latin typeface="Raleway" pitchFamily="2" charset="0"/>
            </a:endParaRPr>
          </a:p>
          <a:p>
            <a:endParaRPr lang="en-US" dirty="0">
              <a:latin typeface="Raleway" pitchFamily="2" charset="0"/>
            </a:endParaRPr>
          </a:p>
          <a:p>
            <a:r>
              <a:rPr lang="en-US" dirty="0">
                <a:latin typeface="Raleway" pitchFamily="2" charset="0"/>
              </a:rPr>
              <a:t>Goal: reduce suicide risk behavior as the crisis response is replaced with practiced behavior</a:t>
            </a:r>
          </a:p>
          <a:p>
            <a:r>
              <a:rPr lang="en-US" dirty="0">
                <a:latin typeface="Raleway" pitchFamily="2" charset="0"/>
              </a:rPr>
              <a:t>Suicide Safety Planning at its best includes the ongoing review cycle, however, that can get stuck when safety plans are made with providers who the client does not see again, in the hospital, in the crisis center, or with a crisis response team. Due to the learning in our field, safety plans remain at the front of the mind </a:t>
            </a:r>
          </a:p>
          <a:p>
            <a:pPr marL="158750" indent="0">
              <a:buNone/>
            </a:pPr>
            <a:endParaRPr lang="en-US" dirty="0">
              <a:latin typeface="Raleway" pitchFamily="2" charset="0"/>
            </a:endParaRPr>
          </a:p>
          <a:p>
            <a:r>
              <a:rPr lang="en-US" dirty="0">
                <a:latin typeface="Raleway" pitchFamily="2" charset="0"/>
              </a:rPr>
              <a:t>How did this pilot come about?</a:t>
            </a:r>
          </a:p>
          <a:p>
            <a:pPr lvl="1"/>
            <a:r>
              <a:rPr lang="en-US" dirty="0">
                <a:latin typeface="Raleway" pitchFamily="2" charset="0"/>
              </a:rPr>
              <a:t>Suicide care pathway</a:t>
            </a:r>
          </a:p>
          <a:p>
            <a:endParaRPr lang="en-US" dirty="0"/>
          </a:p>
        </p:txBody>
      </p:sp>
    </p:spTree>
    <p:extLst>
      <p:ext uri="{BB962C8B-B14F-4D97-AF65-F5344CB8AC3E}">
        <p14:creationId xmlns:p14="http://schemas.microsoft.com/office/powerpoint/2010/main" val="293122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99c09f7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99c09f7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thinking through this pilot, we wanted to ensure that we covered a few theories that do come up in suicide prevention, harm reduction and psychological pain, and recognize that there were some missing, of those that we felt were missing and would be impactful we included Cone of Learning Experience and Cultural Theory (of Suicide) so let’s look at each of those.</a:t>
            </a:r>
            <a:endParaRPr dirty="0"/>
          </a:p>
        </p:txBody>
      </p:sp>
    </p:spTree>
    <p:extLst>
      <p:ext uri="{BB962C8B-B14F-4D97-AF65-F5344CB8AC3E}">
        <p14:creationId xmlns:p14="http://schemas.microsoft.com/office/powerpoint/2010/main" val="385562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Raleway"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dirty="0">
                <a:solidFill>
                  <a:srgbClr val="474747"/>
                </a:solidFill>
                <a:effectLst/>
                <a:latin typeface="Raleway" pitchFamily="2" charset="0"/>
              </a:rPr>
              <a:t>Harm reduction incorporates a spectrum of strategies that includes safer use, managed use, abstinence, meeting people who use drugs “where they're at,” and addressing conditions of use along with the use itself.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dirty="0">
                <a:solidFill>
                  <a:srgbClr val="474747"/>
                </a:solidFill>
                <a:effectLst/>
                <a:latin typeface="Raleway" pitchFamily="2" charset="0"/>
              </a:rPr>
              <a:t>Drug consumption rooms, information on safer drug use, needle and syringe programs, OD and reversal programs, housing!</a:t>
            </a:r>
            <a:endParaRPr lang="en-US" sz="1100" dirty="0">
              <a:latin typeface="Raleway"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Raleway"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latin typeface="Raleway" pitchFamily="2" charset="0"/>
              </a:rPr>
              <a:t>Harm reduction is key in substance use response, but can be applied also to suicide prevention. It is easily transferable to non suicidal self injury, gradual reduction of harm with the aim of reducing those behaviors to the point they can be replaced with healthy coping mechanisms… which is tied into the brain learning components we talked about earlier.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Raleway"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latin typeface="Raleway" pitchFamily="2" charset="0"/>
              </a:rPr>
              <a:t>Include reasons </a:t>
            </a:r>
            <a:r>
              <a:rPr lang="en-US" sz="1100" dirty="0" err="1">
                <a:latin typeface="Raleway" pitchFamily="2" charset="0"/>
              </a:rPr>
              <a:t>swiss</a:t>
            </a:r>
            <a:r>
              <a:rPr lang="en-US" sz="1100" dirty="0">
                <a:latin typeface="Raleway" pitchFamily="2" charset="0"/>
              </a:rPr>
              <a:t> cheese model</a:t>
            </a:r>
          </a:p>
          <a:p>
            <a:endParaRPr lang="en-US" dirty="0"/>
          </a:p>
        </p:txBody>
      </p:sp>
    </p:spTree>
    <p:extLst>
      <p:ext uri="{BB962C8B-B14F-4D97-AF65-F5344CB8AC3E}">
        <p14:creationId xmlns:p14="http://schemas.microsoft.com/office/powerpoint/2010/main" val="122952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 typeface="Arial" panose="020B0604020202020204" pitchFamily="34" charset="0"/>
              <a:buNone/>
            </a:pPr>
            <a:r>
              <a:rPr lang="en-US" b="0" i="0" dirty="0">
                <a:solidFill>
                  <a:srgbClr val="001D35"/>
                </a:solidFill>
                <a:effectLst/>
                <a:latin typeface="Google Sans"/>
              </a:rPr>
              <a:t>Psychological behaviorism theory of pain</a:t>
            </a:r>
          </a:p>
          <a:p>
            <a:pPr marL="158750" indent="0" algn="l" fontAlgn="ctr">
              <a:buFont typeface="Arial" panose="020B0604020202020204" pitchFamily="34" charset="0"/>
              <a:buNone/>
            </a:pPr>
            <a:r>
              <a:rPr lang="en-US" b="0" i="0" dirty="0">
                <a:solidFill>
                  <a:srgbClr val="001D35"/>
                </a:solidFill>
                <a:effectLst/>
                <a:latin typeface="Google Sans"/>
              </a:rPr>
              <a:t>This theory considers pain as an emotional response that is influenced by many factors, including biology, learning, cognition, personality, and social context. The theory also considers the placebo as a stimulus that can elicit a positive emotional response.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Biopsychosocial model of pain</a:t>
            </a:r>
          </a:p>
          <a:p>
            <a:pPr marL="158750" indent="0" algn="l" fontAlgn="ctr">
              <a:buFont typeface="Arial" panose="020B0604020202020204" pitchFamily="34" charset="0"/>
              <a:buNone/>
            </a:pPr>
            <a:r>
              <a:rPr lang="en-US" b="0" i="0" dirty="0">
                <a:solidFill>
                  <a:srgbClr val="001D35"/>
                </a:solidFill>
                <a:effectLst/>
                <a:latin typeface="Google Sans"/>
              </a:rPr>
              <a:t>This model states that pain is influenced by a variety of factors, including culture, family, environment, and nociceptive stimuli. It also considers how these factors affect a person's emotions, behaviors, and cognition.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Suicide as escape from self</a:t>
            </a:r>
          </a:p>
          <a:p>
            <a:pPr marL="158750" indent="0" algn="l" fontAlgn="ctr">
              <a:buFont typeface="Arial" panose="020B0604020202020204" pitchFamily="34" charset="0"/>
              <a:buNone/>
            </a:pPr>
            <a:r>
              <a:rPr lang="en-US" b="0" i="0" dirty="0">
                <a:solidFill>
                  <a:srgbClr val="001D35"/>
                </a:solidFill>
                <a:effectLst/>
                <a:latin typeface="Google Sans"/>
              </a:rPr>
              <a:t>This theory, proposed by Roy F. Baumeister, suggests that a painful awareness of one's inadequacy can lead to negative emotions and a strong desire to escape.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err="1">
                <a:solidFill>
                  <a:srgbClr val="001D35"/>
                </a:solidFill>
                <a:effectLst/>
                <a:latin typeface="Google Sans"/>
              </a:rPr>
              <a:t>Psychache</a:t>
            </a: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This term, introduced by Edwin </a:t>
            </a:r>
            <a:r>
              <a:rPr lang="en-US" b="0" i="0" dirty="0" err="1">
                <a:solidFill>
                  <a:srgbClr val="001D35"/>
                </a:solidFill>
                <a:effectLst/>
                <a:latin typeface="Google Sans"/>
              </a:rPr>
              <a:t>Shneidman</a:t>
            </a:r>
            <a:r>
              <a:rPr lang="en-US" b="0" i="0" dirty="0">
                <a:solidFill>
                  <a:srgbClr val="001D35"/>
                </a:solidFill>
                <a:effectLst/>
                <a:latin typeface="Google Sans"/>
              </a:rPr>
              <a:t>, refers to psychological pain and is considered a central factor in suicidal behavior. </a:t>
            </a:r>
          </a:p>
          <a:p>
            <a:pPr marL="158750" indent="0">
              <a:buNone/>
            </a:pPr>
            <a:endParaRPr lang="en-US" dirty="0"/>
          </a:p>
        </p:txBody>
      </p:sp>
    </p:spTree>
    <p:extLst>
      <p:ext uri="{BB962C8B-B14F-4D97-AF65-F5344CB8AC3E}">
        <p14:creationId xmlns:p14="http://schemas.microsoft.com/office/powerpoint/2010/main" val="146292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93654"/>
                </a:solidFill>
                <a:effectLst/>
                <a:latin typeface="Open Sans" panose="020B0606030504020204" pitchFamily="34" charset="0"/>
              </a:rPr>
              <a:t>Edgar Dale’s Cone of Experience helps L&amp;D professionals to plan learning experiences that take advantage of the most effective learning environments. This 11-stage model places multimedia elements into categories based on their ‘concreteness’.</a:t>
            </a:r>
          </a:p>
          <a:p>
            <a:r>
              <a:rPr lang="en-US" dirty="0"/>
              <a:t>The corrupted version of this cone would tell us that from top to bottom we retain the least of what we read, more of what we hear, more of what we see, more of what we see and hear together, then more of what we say and write together and then the most of what we do</a:t>
            </a:r>
          </a:p>
          <a:p>
            <a:r>
              <a:rPr lang="en-US" b="0" i="0" dirty="0">
                <a:solidFill>
                  <a:srgbClr val="193654"/>
                </a:solidFill>
                <a:effectLst/>
                <a:latin typeface="Open Sans" panose="020B0606030504020204" pitchFamily="34" charset="0"/>
              </a:rPr>
              <a:t>When a learner moves from direct and purposeful experiences to verbal symbols, the degree of abstraction gradually grows. And as a result, learners become spectators rather than participants.</a:t>
            </a:r>
          </a:p>
          <a:p>
            <a:endParaRPr lang="en-US" b="0" i="0" dirty="0">
              <a:solidFill>
                <a:srgbClr val="193654"/>
              </a:solidFill>
              <a:effectLst/>
              <a:latin typeface="Open Sans" panose="020B0606030504020204" pitchFamily="34" charset="0"/>
            </a:endParaRPr>
          </a:p>
          <a:p>
            <a:r>
              <a:rPr lang="en-US" b="0" i="0" dirty="0">
                <a:solidFill>
                  <a:srgbClr val="193654"/>
                </a:solidFill>
                <a:effectLst/>
                <a:latin typeface="Open Sans" panose="020B0606030504020204" pitchFamily="34" charset="0"/>
              </a:rPr>
              <a:t>So when we are thinking about teaching coping skills, teaching crisis management, how a client learns the safety plan, if we employ more diversity in learning experience, we will find more information retention. </a:t>
            </a:r>
            <a:endParaRPr lang="en-US" dirty="0"/>
          </a:p>
        </p:txBody>
      </p:sp>
    </p:spTree>
    <p:extLst>
      <p:ext uri="{BB962C8B-B14F-4D97-AF65-F5344CB8AC3E}">
        <p14:creationId xmlns:p14="http://schemas.microsoft.com/office/powerpoint/2010/main" val="333873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model is from Chu, first published in 2010 and again recently in 2021. </a:t>
            </a:r>
          </a:p>
        </p:txBody>
      </p:sp>
    </p:spTree>
    <p:extLst>
      <p:ext uri="{BB962C8B-B14F-4D97-AF65-F5344CB8AC3E}">
        <p14:creationId xmlns:p14="http://schemas.microsoft.com/office/powerpoint/2010/main" val="281247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model is from Chu, first published in 2010 and again recently in 2021. </a:t>
            </a:r>
          </a:p>
        </p:txBody>
      </p:sp>
    </p:spTree>
    <p:extLst>
      <p:ext uri="{BB962C8B-B14F-4D97-AF65-F5344CB8AC3E}">
        <p14:creationId xmlns:p14="http://schemas.microsoft.com/office/powerpoint/2010/main" val="127385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My name is Erin Ralston, I am a licensed counselor and Clinical Director at Aurora Mental Health and Recovery. The division I work for encompasses our Access team, Residential Services, Homeless Services, Outpatient SUD and Forensic Services. This project came about as we were implementing Zero Suicide at AMHR and the ongoing work I have done around suicide prevention. I am a suicide attempt survivor and a suicide loss survivor. Both of which have shaped my desire to shift how we are responding to suicide crisis. So here we go!</a:t>
            </a:r>
            <a:endParaRPr dirty="0"/>
          </a:p>
        </p:txBody>
      </p:sp>
    </p:spTree>
    <p:extLst>
      <p:ext uri="{BB962C8B-B14F-4D97-AF65-F5344CB8AC3E}">
        <p14:creationId xmlns:p14="http://schemas.microsoft.com/office/powerpoint/2010/main" val="79428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d1f1296a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ad1f1296a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94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Client led, meaning we guide them through different possible components, we modeled the suggestions on the standard Stanley Brown Safety Plan, including the following suggested items:</a:t>
            </a:r>
          </a:p>
          <a:p>
            <a:pPr lvl="1"/>
            <a:r>
              <a:rPr lang="en-US" dirty="0"/>
              <a:t>Things they can do on their own or alone</a:t>
            </a:r>
          </a:p>
          <a:p>
            <a:pPr lvl="1"/>
            <a:r>
              <a:rPr lang="en-US" dirty="0"/>
              <a:t>Things they can do with other people</a:t>
            </a:r>
          </a:p>
          <a:p>
            <a:pPr lvl="1"/>
            <a:r>
              <a:rPr lang="en-US" dirty="0"/>
              <a:t>Who they can talk to when they need to talk with someone</a:t>
            </a:r>
          </a:p>
          <a:p>
            <a:pPr lvl="1"/>
            <a:endParaRPr lang="en-US" dirty="0"/>
          </a:p>
          <a:p>
            <a:pPr lvl="0"/>
            <a:r>
              <a:rPr lang="en-US" dirty="0"/>
              <a:t>When they get stuck, try a narrative of the day, literally walk through it, and take notes of what they do and who they talk with</a:t>
            </a:r>
          </a:p>
          <a:p>
            <a:pPr lvl="0"/>
            <a:r>
              <a:rPr lang="en-US" dirty="0"/>
              <a:t>When they get stuck use what you have and give homework about how they can build the plan over time</a:t>
            </a:r>
          </a:p>
          <a:p>
            <a:pPr lvl="0"/>
            <a:endParaRPr lang="en-US" dirty="0"/>
          </a:p>
          <a:p>
            <a:pPr marL="615950" lvl="1" indent="0">
              <a:buNone/>
            </a:pPr>
            <a:endParaRPr lang="en-US" dirty="0"/>
          </a:p>
          <a:p>
            <a:pPr marL="158750" lvl="0" indent="0">
              <a:buNone/>
            </a:pPr>
            <a:r>
              <a:rPr lang="en-US" dirty="0"/>
              <a:t>Then we practice! </a:t>
            </a:r>
          </a:p>
          <a:p>
            <a:pPr marL="158750" lvl="0" indent="0">
              <a:buNone/>
            </a:pPr>
            <a:r>
              <a:rPr lang="en-US" dirty="0"/>
              <a:t>How do they know when they are in distress? Emotion logs </a:t>
            </a:r>
            <a:r>
              <a:rPr lang="en-US" dirty="0" err="1"/>
              <a:t>etc</a:t>
            </a:r>
            <a:endParaRPr lang="en-US" dirty="0"/>
          </a:p>
          <a:p>
            <a:pPr marL="158750" lvl="0" indent="0">
              <a:buNone/>
            </a:pPr>
            <a:r>
              <a:rPr lang="en-US" dirty="0"/>
              <a:t>Do each individual item and see if they are pleasant or not, if not, cross them off and pick new ones.</a:t>
            </a:r>
          </a:p>
          <a:p>
            <a:pPr marL="158750" lvl="0" indent="0">
              <a:buNone/>
            </a:pPr>
            <a:r>
              <a:rPr lang="en-US" dirty="0"/>
              <a:t>Practice talking with the named individuals, is that helpful or not.</a:t>
            </a:r>
          </a:p>
          <a:p>
            <a:pPr lvl="1"/>
            <a:endParaRPr lang="en-US" dirty="0"/>
          </a:p>
        </p:txBody>
      </p:sp>
    </p:spTree>
    <p:extLst>
      <p:ext uri="{BB962C8B-B14F-4D97-AF65-F5344CB8AC3E}">
        <p14:creationId xmlns:p14="http://schemas.microsoft.com/office/powerpoint/2010/main" val="252859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things you have heard of I am sure</a:t>
            </a:r>
          </a:p>
          <a:p>
            <a:endParaRPr lang="en-US" dirty="0"/>
          </a:p>
          <a:p>
            <a:r>
              <a:rPr lang="en-US" dirty="0"/>
              <a:t>MI is useful in plan creation, working through the client presenting ideas and intentions for their management of the plan</a:t>
            </a:r>
          </a:p>
          <a:p>
            <a:endParaRPr lang="en-US" dirty="0"/>
          </a:p>
          <a:p>
            <a:r>
              <a:rPr lang="en-US" dirty="0"/>
              <a:t>Cognitive Behavioral Therapy – presents a number of skills to support managing distress, helpful partner therapy to the distress planning process. </a:t>
            </a:r>
          </a:p>
          <a:p>
            <a:endParaRPr lang="en-US" dirty="0"/>
          </a:p>
          <a:p>
            <a:r>
              <a:rPr lang="en-US" dirty="0"/>
              <a:t>Solution Focused Brief Therapy was used in two ways, first to resolve any pending issues during the planning process that were not related to the distress planning itself, so that the client was then able to focus on the distress planning without distraction. As well as in the practice phases, to support the client in determining if the item didn’t work truly or needed adjustments. One example is that the client was keen on going for walks, and found them less effective when joined by another client. He was supported in resolving that issue with the other client so he was able to go for walks that felt helpful (alone).</a:t>
            </a:r>
          </a:p>
        </p:txBody>
      </p:sp>
    </p:spTree>
    <p:extLst>
      <p:ext uri="{BB962C8B-B14F-4D97-AF65-F5344CB8AC3E}">
        <p14:creationId xmlns:p14="http://schemas.microsoft.com/office/powerpoint/2010/main" val="96072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 am not sure why, as looking back it was not based in any logic or facts, but I thought the clients would have a sense of how they learn best. SO we did spend more time learning those styles and needs than I anticipated. Practice was the best place to do that…</a:t>
            </a:r>
          </a:p>
        </p:txBody>
      </p:sp>
    </p:spTree>
    <p:extLst>
      <p:ext uri="{BB962C8B-B14F-4D97-AF65-F5344CB8AC3E}">
        <p14:creationId xmlns:p14="http://schemas.microsoft.com/office/powerpoint/2010/main" val="265908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99c09f7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99c09f7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364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Raleway" pitchFamily="2" charset="0"/>
              </a:rPr>
              <a:t>Benefits of insight development versus psychoeducation</a:t>
            </a:r>
          </a:p>
          <a:p>
            <a:endParaRPr lang="en-US" dirty="0">
              <a:latin typeface="Raleway" pitchFamily="2" charset="0"/>
            </a:endParaRPr>
          </a:p>
          <a:p>
            <a:pPr marL="158750" indent="0">
              <a:buNone/>
            </a:pPr>
            <a:r>
              <a:rPr lang="en-US" dirty="0">
                <a:latin typeface="Raleway" pitchFamily="2" charset="0"/>
              </a:rPr>
              <a:t>Engaging in group therapy – suicide attempt survivor and stages of change group models</a:t>
            </a:r>
          </a:p>
          <a:p>
            <a:pPr marL="158750" indent="0">
              <a:buNone/>
            </a:pPr>
            <a:endParaRPr lang="en-US" dirty="0">
              <a:latin typeface="Raleway" pitchFamily="2" charset="0"/>
            </a:endParaRPr>
          </a:p>
          <a:p>
            <a:pPr marL="158750" indent="0">
              <a:buNone/>
            </a:pPr>
            <a:r>
              <a:rPr lang="en-US" dirty="0">
                <a:latin typeface="Raleway" pitchFamily="2" charset="0"/>
              </a:rPr>
              <a:t>Builds community and connection (related to interpersonal theory of suicide)</a:t>
            </a:r>
          </a:p>
          <a:p>
            <a:pPr marL="158750" indent="0">
              <a:buNone/>
            </a:pPr>
            <a:r>
              <a:rPr lang="en-US" dirty="0">
                <a:latin typeface="Raleway" pitchFamily="2" charset="0"/>
              </a:rPr>
              <a:t>Allows client processing of shared and other emotional responses that are not well attenuated in society</a:t>
            </a:r>
          </a:p>
          <a:p>
            <a:pPr marL="158750" indent="0">
              <a:buNone/>
            </a:pPr>
            <a:r>
              <a:rPr lang="en-US" dirty="0">
                <a:latin typeface="Raleway" pitchFamily="2" charset="0"/>
              </a:rPr>
              <a:t>Encourages acceptance within each client</a:t>
            </a:r>
          </a:p>
          <a:p>
            <a:pPr marL="158750" indent="0">
              <a:buNone/>
            </a:pPr>
            <a:endParaRPr lang="en-US" dirty="0">
              <a:latin typeface="Raleway" pitchFamily="2" charset="0"/>
            </a:endParaRPr>
          </a:p>
          <a:p>
            <a:pPr marL="158750" indent="0">
              <a:buNone/>
            </a:pPr>
            <a:r>
              <a:rPr lang="en-US" dirty="0">
                <a:latin typeface="Raleway" pitchFamily="2" charset="0"/>
              </a:rPr>
              <a:t>Engagement of lived experience in suicide prevention</a:t>
            </a:r>
          </a:p>
          <a:p>
            <a:pPr marL="158750" indent="0">
              <a:buNone/>
            </a:pPr>
            <a:r>
              <a:rPr lang="en-US" dirty="0">
                <a:latin typeface="Raleway" pitchFamily="2" charset="0"/>
              </a:rPr>
              <a:t>But how can we integrate lived experience across levels of care, programs, and organizational leadership</a:t>
            </a:r>
          </a:p>
          <a:p>
            <a:endParaRPr lang="en-US" dirty="0">
              <a:latin typeface="Raleway" pitchFamily="2" charset="0"/>
            </a:endParaRPr>
          </a:p>
          <a:p>
            <a:endParaRPr lang="en-US" dirty="0"/>
          </a:p>
        </p:txBody>
      </p:sp>
    </p:spTree>
    <p:extLst>
      <p:ext uri="{BB962C8B-B14F-4D97-AF65-F5344CB8AC3E}">
        <p14:creationId xmlns:p14="http://schemas.microsoft.com/office/powerpoint/2010/main" val="3639835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d1f1296a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ad1f1296a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81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Due to other priorities we utilized a small pool of 10 clients to test the idea and feasibility of planning and practice. These are clients who were enrolled in one of our residential units, and working with a therapist, and for most, medication management, with AMHR. All clients had a diagnosis of severe mental illness that included periods of distress, either suicide related or such that would cause the client to have repeated hospitalizations.</a:t>
            </a:r>
          </a:p>
          <a:p>
            <a:pPr marL="158750" indent="0">
              <a:buNone/>
            </a:pPr>
            <a:endParaRPr lang="en-US" dirty="0"/>
          </a:p>
          <a:p>
            <a:pPr marL="158750" indent="0">
              <a:buNone/>
            </a:pPr>
            <a:r>
              <a:rPr lang="en-US" dirty="0"/>
              <a:t>One client left before the study period ended. Of the other 9, there was a reduction of ‘crisis’ periods in the three studied months, as compared to the three months before. We used a combination of client reporting, and shift notes from the residential program as those are written three times a day and an effective monitoring of the clients levels of distress.</a:t>
            </a:r>
          </a:p>
          <a:p>
            <a:pPr marL="158750" indent="0">
              <a:buNone/>
            </a:pPr>
            <a:endParaRPr lang="en-US" dirty="0"/>
          </a:p>
          <a:p>
            <a:pPr marL="158750" indent="0">
              <a:buNone/>
            </a:pPr>
            <a:r>
              <a:rPr lang="en-US" dirty="0"/>
              <a:t>8 of the clients provided feedback, all of which was positive, talking about how it helps to plan ahead, feeling more in control of their response, appreciating when staff could remind them of using their planned activities, and it was noted by one client, ‘this is like life management right?’ </a:t>
            </a:r>
          </a:p>
          <a:p>
            <a:pPr marL="158750" indent="0">
              <a:buNone/>
            </a:pPr>
            <a:r>
              <a:rPr lang="en-US" dirty="0"/>
              <a:t> </a:t>
            </a:r>
          </a:p>
          <a:p>
            <a:pPr marL="158750" indent="0">
              <a:buNone/>
            </a:pPr>
            <a:endParaRPr lang="en-US" dirty="0"/>
          </a:p>
        </p:txBody>
      </p:sp>
    </p:spTree>
    <p:extLst>
      <p:ext uri="{BB962C8B-B14F-4D97-AF65-F5344CB8AC3E}">
        <p14:creationId xmlns:p14="http://schemas.microsoft.com/office/powerpoint/2010/main" val="2356826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Even if that risk is low or risk is not directly related to suicide, mental health treatment is difficult, why not have distress planning – for hard sessions, for trauma management, for that time when you or the provider have to cancel so you don’t see them for a longer time, it builds in a buffer of client directed supports for the duration of the treatment process. </a:t>
            </a:r>
          </a:p>
          <a:p>
            <a:pPr marL="158750" indent="0">
              <a:buNone/>
            </a:pPr>
            <a:endParaRPr lang="en-US" dirty="0"/>
          </a:p>
          <a:p>
            <a:pPr marL="158750" indent="0">
              <a:buNone/>
            </a:pPr>
            <a:r>
              <a:rPr lang="en-US" dirty="0"/>
              <a:t>Next Steps – work toward a ‘form’ option for the distress planning. While our intention is to leave that as open ended as possible so that clients can identify how best they will remember, the consistency needed on the provider side would support a general form. This would include the areas to cover in the plan as well as the focus on harm reduction/cultural theory, and learning styles of the client. </a:t>
            </a:r>
          </a:p>
          <a:p>
            <a:pPr marL="158750" indent="0">
              <a:buNone/>
            </a:pPr>
            <a:endParaRPr lang="en-US" dirty="0"/>
          </a:p>
          <a:p>
            <a:pPr marL="158750" indent="0">
              <a:buNone/>
            </a:pPr>
            <a:r>
              <a:rPr lang="en-US" dirty="0"/>
              <a:t>We will continue building plans with more clients, and begin training more providers to do so. AMHR is currently rolling out a specific Suicide Care Pathway as I mentioned earlier so this will be done second to that effort, we do not want to stress our providers more than is reasonably effective. </a:t>
            </a:r>
          </a:p>
        </p:txBody>
      </p:sp>
    </p:spTree>
    <p:extLst>
      <p:ext uri="{BB962C8B-B14F-4D97-AF65-F5344CB8AC3E}">
        <p14:creationId xmlns:p14="http://schemas.microsoft.com/office/powerpoint/2010/main" val="159661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d1f1296a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d1f1296a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99c09f7d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99c09f7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99c09f7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99c09f7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 don’t think anyone would argue that the current work around suicide prevention is not working, however, it is limited and limiting. </a:t>
            </a:r>
          </a:p>
          <a:p>
            <a:pPr marL="158750" indent="0">
              <a:buNone/>
            </a:pPr>
            <a:endParaRPr lang="en-US" dirty="0"/>
          </a:p>
          <a:p>
            <a:pPr marL="158750" indent="0">
              <a:buNone/>
            </a:pPr>
            <a:r>
              <a:rPr lang="en-US" dirty="0"/>
              <a:t>Why do people die by suicide?</a:t>
            </a:r>
          </a:p>
          <a:p>
            <a:pPr marL="158750" indent="0">
              <a:buNone/>
            </a:pPr>
            <a:endParaRPr lang="en-US" dirty="0"/>
          </a:p>
          <a:p>
            <a:pPr marL="158750" indent="0">
              <a:buNone/>
            </a:pPr>
            <a:r>
              <a:rPr lang="en-US" dirty="0"/>
              <a:t>Is it always ‘bad’ to have thoughts of suicide?</a:t>
            </a:r>
          </a:p>
          <a:p>
            <a:pPr marL="158750" indent="0">
              <a:buNone/>
            </a:pPr>
            <a:endParaRPr lang="en-US" dirty="0"/>
          </a:p>
          <a:p>
            <a:pPr marL="158750" indent="0">
              <a:buNone/>
            </a:pPr>
            <a:r>
              <a:rPr lang="en-US" dirty="0"/>
              <a:t>How do we identify the other 50%?</a:t>
            </a:r>
          </a:p>
          <a:p>
            <a:pPr marL="158750" indent="0">
              <a:buNone/>
            </a:pPr>
            <a:endParaRPr lang="en-US" dirty="0"/>
          </a:p>
          <a:p>
            <a:pPr marL="158750" indent="0">
              <a:buNone/>
            </a:pPr>
            <a:r>
              <a:rPr lang="en-US" b="0" i="0" dirty="0">
                <a:solidFill>
                  <a:srgbClr val="565656"/>
                </a:solidFill>
                <a:effectLst/>
                <a:latin typeface="AvenirNextLTPro-Regular"/>
              </a:rPr>
              <a:t>For years, the American Foundation for Suicide Prevention and other organizations have been stating that 90% of people who die by suicide have a diagnosable and potentially treatable mental health condition, even if they don’t realize it or are not obtaining treatment. Yet last year, the Center for Disease Control CDC (see chart below) said that 54% of people who die by suicide had no known mental health conditions. </a:t>
            </a:r>
          </a:p>
          <a:p>
            <a:pPr marL="158750" indent="0">
              <a:buNone/>
            </a:pPr>
            <a:endParaRPr lang="en-US" b="0" i="0" dirty="0">
              <a:solidFill>
                <a:srgbClr val="565656"/>
              </a:solidFill>
              <a:effectLst/>
              <a:latin typeface="AvenirNextLTPro-Regular"/>
            </a:endParaRPr>
          </a:p>
          <a:p>
            <a:pPr marL="158750" indent="0">
              <a:buNone/>
            </a:pPr>
            <a:r>
              <a:rPr lang="en-US" b="0" i="0" dirty="0">
                <a:solidFill>
                  <a:srgbClr val="565656"/>
                </a:solidFill>
                <a:effectLst/>
                <a:latin typeface="AvenirNextLTPro-Regular"/>
              </a:rPr>
              <a:t>The original data was a study review and focused on psychological autopsy while the CDC utilize the National Violent Death Reporting System data. Now neither we can assume is entirely accurate but even if we split the difference, the focus on mental illness as a marker to prevent suicide will be limiting. </a:t>
            </a:r>
            <a:endParaRPr lang="en-US" dirty="0"/>
          </a:p>
        </p:txBody>
      </p:sp>
    </p:spTree>
    <p:extLst>
      <p:ext uri="{BB962C8B-B14F-4D97-AF65-F5344CB8AC3E}">
        <p14:creationId xmlns:p14="http://schemas.microsoft.com/office/powerpoint/2010/main" val="346711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d1f1296a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ad1f1296a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1F1F1F"/>
                </a:solidFill>
                <a:effectLst/>
                <a:latin typeface="Google Sans"/>
              </a:rPr>
              <a:t>Based on the medical model, </a:t>
            </a:r>
            <a:r>
              <a:rPr lang="en-US" b="0" i="0" dirty="0">
                <a:solidFill>
                  <a:srgbClr val="040C28"/>
                </a:solidFill>
                <a:effectLst/>
                <a:latin typeface="Google Sans"/>
              </a:rPr>
              <a:t>mental illness should be treated, in part, as a medical condition</a:t>
            </a:r>
            <a:r>
              <a:rPr lang="en-US" b="0" i="0" dirty="0">
                <a:solidFill>
                  <a:srgbClr val="1F1F1F"/>
                </a:solidFill>
                <a:effectLst/>
                <a:latin typeface="Google Sans"/>
              </a:rPr>
              <a:t>. This is simplified of course, the medical model can serve an effective purpose but for this presentation we are specifically looking at what is not as helpful.</a:t>
            </a:r>
          </a:p>
          <a:p>
            <a:pPr marL="0" lvl="0" indent="0" algn="l" rtl="0">
              <a:spcBef>
                <a:spcPts val="0"/>
              </a:spcBef>
              <a:spcAft>
                <a:spcPts val="0"/>
              </a:spcAft>
              <a:buNone/>
            </a:pPr>
            <a:endParaRPr lang="en-US" b="0" i="0" dirty="0">
              <a:solidFill>
                <a:srgbClr val="1F1F1F"/>
              </a:solidFill>
              <a:effectLst/>
              <a:latin typeface="Google Sans"/>
            </a:endParaRPr>
          </a:p>
          <a:p>
            <a:pPr marL="0" lvl="0" indent="0" algn="l" rtl="0">
              <a:spcBef>
                <a:spcPts val="0"/>
              </a:spcBef>
              <a:spcAft>
                <a:spcPts val="0"/>
              </a:spcAft>
              <a:buNone/>
            </a:pPr>
            <a:r>
              <a:rPr lang="en-US" b="0" i="0" dirty="0">
                <a:solidFill>
                  <a:srgbClr val="040C28"/>
                </a:solidFill>
                <a:effectLst/>
                <a:latin typeface="Google Sans"/>
              </a:rPr>
              <a:t>The medical model looks at what is 'wrong' with the person, not what the person needs</a:t>
            </a:r>
            <a:r>
              <a:rPr lang="en-US" b="0" i="0" dirty="0">
                <a:solidFill>
                  <a:srgbClr val="474747"/>
                </a:solidFill>
                <a:effectLst/>
                <a:latin typeface="Google Sans"/>
              </a:rPr>
              <a:t>. We believe it creates low expectations and leads to people losing independence, choice and control in their lives. This is where we get the words like </a:t>
            </a:r>
            <a:r>
              <a:rPr lang="en-US" b="1" i="0" dirty="0">
                <a:solidFill>
                  <a:srgbClr val="5F6368"/>
                </a:solidFill>
                <a:effectLst/>
                <a:latin typeface="Roboto" panose="02000000000000000000" pitchFamily="2" charset="0"/>
              </a:rPr>
              <a:t>illness</a:t>
            </a:r>
            <a:r>
              <a:rPr lang="en-US" b="0" i="0" dirty="0">
                <a:solidFill>
                  <a:srgbClr val="4D5156"/>
                </a:solidFill>
                <a:effectLst/>
                <a:latin typeface="Roboto" panose="02000000000000000000" pitchFamily="2" charset="0"/>
              </a:rPr>
              <a:t>, disease, </a:t>
            </a:r>
            <a:r>
              <a:rPr lang="en-US" b="1" i="0" dirty="0">
                <a:solidFill>
                  <a:srgbClr val="5F6368"/>
                </a:solidFill>
                <a:effectLst/>
                <a:latin typeface="Roboto" panose="02000000000000000000" pitchFamily="2" charset="0"/>
              </a:rPr>
              <a:t>disorder</a:t>
            </a:r>
            <a:r>
              <a:rPr lang="en-US" b="0" i="0" dirty="0">
                <a:solidFill>
                  <a:srgbClr val="4D5156"/>
                </a:solidFill>
                <a:effectLst/>
                <a:latin typeface="Roboto" panose="02000000000000000000" pitchFamily="2" charset="0"/>
              </a:rPr>
              <a:t>, condition, etc.</a:t>
            </a:r>
          </a:p>
          <a:p>
            <a:pPr marL="0" lvl="0" indent="0" algn="l" rtl="0">
              <a:spcBef>
                <a:spcPts val="0"/>
              </a:spcBef>
              <a:spcAft>
                <a:spcPts val="0"/>
              </a:spcAft>
              <a:buNone/>
            </a:pPr>
            <a:endParaRPr lang="en-US" b="0" i="0" dirty="0">
              <a:solidFill>
                <a:srgbClr val="4D5156"/>
              </a:solidFill>
              <a:effectLst/>
              <a:latin typeface="Roboto" panose="02000000000000000000" pitchFamily="2" charset="0"/>
            </a:endParaRPr>
          </a:p>
          <a:p>
            <a:pPr marL="0" lvl="0" indent="0" algn="l" rtl="0">
              <a:spcBef>
                <a:spcPts val="0"/>
              </a:spcBef>
              <a:spcAft>
                <a:spcPts val="0"/>
              </a:spcAft>
              <a:buNone/>
            </a:pPr>
            <a:r>
              <a:rPr lang="en-US" b="0" i="0" dirty="0">
                <a:solidFill>
                  <a:srgbClr val="4D5156"/>
                </a:solidFill>
                <a:effectLst/>
                <a:latin typeface="Roboto" panose="02000000000000000000" pitchFamily="2" charset="0"/>
              </a:rPr>
              <a:t>So let’s look at a couple alternatives to get those creative wheels going…</a:t>
            </a:r>
            <a:endParaRPr dirty="0"/>
          </a:p>
        </p:txBody>
      </p:sp>
    </p:spTree>
    <p:extLst>
      <p:ext uri="{BB962C8B-B14F-4D97-AF65-F5344CB8AC3E}">
        <p14:creationId xmlns:p14="http://schemas.microsoft.com/office/powerpoint/2010/main" val="108104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1D35"/>
                </a:solidFill>
                <a:effectLst/>
                <a:latin typeface="Google Sans"/>
              </a:rPr>
              <a:t>The Chronic Care Model (CCM) is a framework for improving the quality of chronic disease care. It's based on the idea that better patient outcomes come from a coordinated, proactive healthcare team that works closely with patients and their families.</a:t>
            </a:r>
          </a:p>
          <a:p>
            <a:pPr marL="158750" indent="0">
              <a:buNone/>
            </a:pPr>
            <a:endParaRPr lang="en-US" b="0" i="0" dirty="0">
              <a:solidFill>
                <a:srgbClr val="001D35"/>
              </a:solidFill>
              <a:effectLst/>
              <a:latin typeface="Google Sans"/>
            </a:endParaRPr>
          </a:p>
          <a:p>
            <a:pPr marL="158750" indent="0">
              <a:buNone/>
            </a:pPr>
            <a:r>
              <a:rPr lang="en-US" dirty="0"/>
              <a:t>The Chronic Care Model (CCM) identifies the essential elements of a health care system that encourage high-quality chronic disease care. These elements are the community, the health system, self-management support, delivery system design, decision support and clinical information systems. Evidence-based change concepts under each element, in combination, foster productive interactions between informed patients who take an active part in their care and providers with resources and expertise. The Chronic Care Model can be applied to a variety of chronic illnesses, health care settings, and target populations. The bottom line is healthier patients, more satisfied providers, and cost savings.</a:t>
            </a:r>
          </a:p>
        </p:txBody>
      </p:sp>
    </p:spTree>
    <p:extLst>
      <p:ext uri="{BB962C8B-B14F-4D97-AF65-F5344CB8AC3E}">
        <p14:creationId xmlns:p14="http://schemas.microsoft.com/office/powerpoint/2010/main" val="292602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474747"/>
                </a:solidFill>
                <a:effectLst/>
                <a:latin typeface="Google Sans"/>
              </a:rPr>
              <a:t> these theories assert that, </a:t>
            </a:r>
            <a:r>
              <a:rPr lang="en-US" b="0" i="0" dirty="0">
                <a:solidFill>
                  <a:srgbClr val="040C28"/>
                </a:solidFill>
                <a:effectLst/>
                <a:latin typeface="Google Sans"/>
              </a:rPr>
              <a:t>after repeated contact with addictive substances, learning and brain changes occur</a:t>
            </a:r>
            <a:r>
              <a:rPr lang="en-US" b="0" i="0" dirty="0">
                <a:solidFill>
                  <a:srgbClr val="474747"/>
                </a:solidFill>
                <a:effectLst/>
                <a:latin typeface="Google Sans"/>
              </a:rPr>
              <a:t>. These changes would affect cognitive, emotional, and behavioral spheres and may persist despite prolonged abstinence, explaining the chronicity of the disorder</a:t>
            </a:r>
          </a:p>
          <a:p>
            <a:pPr marL="158750" indent="0">
              <a:buNone/>
            </a:pPr>
            <a:endParaRPr lang="en-US" b="0" i="0" dirty="0">
              <a:solidFill>
                <a:srgbClr val="474747"/>
              </a:solidFill>
              <a:effectLst/>
              <a:latin typeface="Google Sans"/>
            </a:endParaRPr>
          </a:p>
          <a:p>
            <a:pPr marL="158750" indent="0" algn="l" fontAlgn="ctr">
              <a:buNone/>
            </a:pPr>
            <a:r>
              <a:rPr lang="en-US" b="0" i="0" dirty="0">
                <a:solidFill>
                  <a:srgbClr val="001D35"/>
                </a:solidFill>
                <a:effectLst/>
                <a:latin typeface="Google Sans"/>
              </a:rPr>
              <a:t>Neurobiological theories of addiction are scientific models that explain addiction as a chronic disease caused by a combination of biological and environmental factors. These theories are based on decades of research on humans and animals. Some key aspects of the neurobiology of addiction include: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The addiction cycle A model that describes addiction as a repeating cycle of three stages: intoxication, withdrawal, and preoccupation. The cycle can vary in length and intensity, but it tends to amplify over time.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Brain regions affected The basal ganglia, extended amygdala, and prefrontal cortex are particularly important in the development and maintenance of addiction. These areas are involved in reward, movement, learning, and processing. </a:t>
            </a:r>
          </a:p>
          <a:p>
            <a:pPr algn="l">
              <a:buFont typeface="Arial" panose="020B0604020202020204" pitchFamily="34" charset="0"/>
              <a:buChar char="•"/>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Dopamine and the reward system When someone first takes a drug, the reward system receives a burst of dopamine. Over time, the brain adapts to the high levels of dopamine by reducing the number of dopamine receptors available. This can lead to a need to take more of the drug to achieve the desired high. </a:t>
            </a:r>
          </a:p>
          <a:p>
            <a:pPr marL="158750" indent="0" algn="l">
              <a:buFont typeface="Arial" panose="020B0604020202020204" pitchFamily="34" charset="0"/>
              <a:buNone/>
            </a:pPr>
            <a:endParaRPr lang="en-US" b="0" i="0" dirty="0">
              <a:solidFill>
                <a:srgbClr val="001D35"/>
              </a:solidFill>
              <a:effectLst/>
              <a:latin typeface="Google Sans"/>
            </a:endParaRPr>
          </a:p>
          <a:p>
            <a:pPr marL="158750" indent="0" algn="l">
              <a:buFont typeface="Arial" panose="020B0604020202020204" pitchFamily="34" charset="0"/>
              <a:buNone/>
            </a:pPr>
            <a:r>
              <a:rPr lang="en-US" b="0" i="0" dirty="0">
                <a:solidFill>
                  <a:srgbClr val="001D35"/>
                </a:solidFill>
                <a:effectLst/>
                <a:latin typeface="Google Sans"/>
              </a:rPr>
              <a:t>Genetic factors Genome-wide association studies have identified genetic loci associated with addiction risk. Some of these loci are associated with a general risk of addiction, while others are associated with a specific drug. </a:t>
            </a:r>
          </a:p>
          <a:p>
            <a:pPr marL="158750" indent="0" algn="l">
              <a:buNone/>
            </a:pPr>
            <a:endParaRPr lang="en-US" b="0" i="0" dirty="0">
              <a:solidFill>
                <a:srgbClr val="001D35"/>
              </a:solidFill>
              <a:effectLst/>
              <a:latin typeface="Google Sans"/>
            </a:endParaRPr>
          </a:p>
          <a:p>
            <a:pPr marL="158750" indent="0" algn="l">
              <a:buNone/>
            </a:pPr>
            <a:r>
              <a:rPr lang="en-US" b="0" i="0" dirty="0">
                <a:solidFill>
                  <a:srgbClr val="001D35"/>
                </a:solidFill>
                <a:effectLst/>
                <a:latin typeface="Google Sans"/>
              </a:rPr>
              <a:t>Stress and negative emotions Stress-driven negative emotions can create a motivation for drug seeking through negative reinforcement. This is sometimes called "the dark side of addiction". </a:t>
            </a:r>
          </a:p>
          <a:p>
            <a:pPr marL="158750" indent="0" algn="l">
              <a:buNone/>
            </a:pPr>
            <a:endParaRPr lang="en-US" b="0" i="0" dirty="0">
              <a:solidFill>
                <a:srgbClr val="001D35"/>
              </a:solidFill>
              <a:effectLst/>
              <a:latin typeface="Google Sans"/>
            </a:endParaRPr>
          </a:p>
          <a:p>
            <a:pPr marL="158750" indent="0" algn="l">
              <a:buNone/>
            </a:pPr>
            <a:r>
              <a:rPr lang="en-US" b="0" i="0" dirty="0">
                <a:solidFill>
                  <a:srgbClr val="1F1F1F"/>
                </a:solidFill>
                <a:effectLst/>
                <a:latin typeface="Google Sans"/>
              </a:rPr>
              <a:t>These findings suggest that </a:t>
            </a:r>
            <a:r>
              <a:rPr lang="en-US" b="0" i="0" dirty="0">
                <a:solidFill>
                  <a:srgbClr val="040C28"/>
                </a:solidFill>
                <a:effectLst/>
                <a:latin typeface="Google Sans"/>
              </a:rPr>
              <a:t>people addicted to substances experience an overall reduction in the sensitivity of the brain's reward system</a:t>
            </a:r>
            <a:r>
              <a:rPr lang="en-US" b="0" i="0" dirty="0">
                <a:solidFill>
                  <a:srgbClr val="1F1F1F"/>
                </a:solidFill>
                <a:effectLst/>
                <a:latin typeface="Google Sans"/>
              </a:rPr>
              <a:t> (especially the brain circuits involving dopamine), both to addictive substances and also to natural reinforcers, such as food and sex.</a:t>
            </a:r>
            <a:endParaRPr lang="en-US" b="0" i="0" dirty="0">
              <a:solidFill>
                <a:srgbClr val="001D35"/>
              </a:solidFill>
              <a:effectLst/>
              <a:latin typeface="Google Sans"/>
            </a:endParaRPr>
          </a:p>
          <a:p>
            <a:pPr marL="158750" indent="0">
              <a:buNone/>
            </a:pPr>
            <a:endParaRPr lang="en-US" dirty="0"/>
          </a:p>
        </p:txBody>
      </p:sp>
    </p:spTree>
    <p:extLst>
      <p:ext uri="{BB962C8B-B14F-4D97-AF65-F5344CB8AC3E}">
        <p14:creationId xmlns:p14="http://schemas.microsoft.com/office/powerpoint/2010/main" val="263987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Raleway" pitchFamily="2" charset="0"/>
              </a:rPr>
              <a:t>Addicted to Suicide</a:t>
            </a:r>
          </a:p>
          <a:p>
            <a:pPr marL="158750" indent="0">
              <a:buNone/>
            </a:pPr>
            <a:endParaRPr lang="en-US" dirty="0">
              <a:latin typeface="Raleway" pitchFamily="2" charset="0"/>
            </a:endParaRPr>
          </a:p>
          <a:p>
            <a:r>
              <a:rPr lang="en-US" dirty="0">
                <a:latin typeface="Raleway" pitchFamily="2" charset="0"/>
              </a:rPr>
              <a:t>Chronic Suicide Risk</a:t>
            </a:r>
          </a:p>
          <a:p>
            <a:pPr marL="158750" indent="0">
              <a:buNone/>
            </a:pPr>
            <a:endParaRPr lang="en-US" dirty="0">
              <a:latin typeface="Raleway" pitchFamily="2" charset="0"/>
            </a:endParaRPr>
          </a:p>
          <a:p>
            <a:r>
              <a:rPr lang="en-US" dirty="0">
                <a:latin typeface="Raleway" pitchFamily="2" charset="0"/>
              </a:rPr>
              <a:t>Suicide Risk as a Neurobiological Coping Skill </a:t>
            </a:r>
          </a:p>
          <a:p>
            <a:r>
              <a:rPr lang="en-US" dirty="0">
                <a:latin typeface="Raleway" pitchFamily="2" charset="0"/>
              </a:rPr>
              <a:t>How do we engage conversation about suicide risk when the suicidal thoughts act as a preservative? </a:t>
            </a:r>
          </a:p>
          <a:p>
            <a:pPr marL="158750" indent="0">
              <a:buNone/>
            </a:pPr>
            <a:endParaRPr lang="en-US" dirty="0">
              <a:latin typeface="Raleway" pitchFamily="2" charset="0"/>
            </a:endParaRPr>
          </a:p>
          <a:p>
            <a:r>
              <a:rPr lang="en-US" dirty="0">
                <a:latin typeface="Raleway" pitchFamily="2" charset="0"/>
              </a:rPr>
              <a:t>Relapse from a suicide prevention perspective</a:t>
            </a:r>
          </a:p>
          <a:p>
            <a:pPr marL="158750" indent="0">
              <a:buNone/>
            </a:pPr>
            <a:endParaRPr lang="en-US" dirty="0">
              <a:latin typeface="Raleway" pitchFamily="2" charset="0"/>
            </a:endParaRPr>
          </a:p>
        </p:txBody>
      </p:sp>
    </p:spTree>
    <p:extLst>
      <p:ext uri="{BB962C8B-B14F-4D97-AF65-F5344CB8AC3E}">
        <p14:creationId xmlns:p14="http://schemas.microsoft.com/office/powerpoint/2010/main" val="409071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7200" b="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76500" y="3456100"/>
            <a:ext cx="4791000" cy="38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645500" y="1918690"/>
            <a:ext cx="3705000" cy="118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5066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5066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20000" y="1017725"/>
            <a:ext cx="7704000" cy="3416400"/>
          </a:xfrm>
          <a:prstGeom prst="rect">
            <a:avLst/>
          </a:prstGeom>
        </p:spPr>
        <p:txBody>
          <a:bodyPr spcFirstLastPara="1" wrap="square" lIns="91425" tIns="91425" rIns="91425" bIns="91425" anchor="ctr" anchorCtr="0">
            <a:noAutofit/>
          </a:bodyPr>
          <a:lstStyle>
            <a:lvl1pPr marL="457200" lvl="0" indent="-317500" rtl="0">
              <a:lnSpc>
                <a:spcPct val="90000"/>
              </a:lnSpc>
              <a:spcBef>
                <a:spcPts val="0"/>
              </a:spcBef>
              <a:spcAft>
                <a:spcPts val="0"/>
              </a:spcAft>
              <a:buClr>
                <a:srgbClr val="434343"/>
              </a:buClr>
              <a:buSzPts val="1400"/>
              <a:buFont typeface="Century Gothic"/>
              <a:buAutoNum type="arabicPeriod"/>
              <a:defRPr sz="1400">
                <a:solidFill>
                  <a:srgbClr val="434343"/>
                </a:solidFill>
              </a:defRPr>
            </a:lvl1pPr>
            <a:lvl2pPr marL="914400" lvl="1" indent="-317500" rtl="0">
              <a:lnSpc>
                <a:spcPct val="115000"/>
              </a:lnSpc>
              <a:spcBef>
                <a:spcPts val="0"/>
              </a:spcBef>
              <a:spcAft>
                <a:spcPts val="0"/>
              </a:spcAft>
              <a:buClr>
                <a:srgbClr val="434343"/>
              </a:buClr>
              <a:buSzPts val="1400"/>
              <a:buFont typeface="Roboto Condensed Light"/>
              <a:buAutoNum type="alphaLcPeriod"/>
              <a:defRPr sz="1600">
                <a:solidFill>
                  <a:srgbClr val="434343"/>
                </a:solidFill>
              </a:defRPr>
            </a:lvl2pPr>
            <a:lvl3pPr marL="1371600" lvl="2" indent="-3175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3pPr>
            <a:lvl4pPr marL="1828800" lvl="3" indent="-3175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4pPr>
            <a:lvl5pPr marL="2286000" lvl="4" indent="-3175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5pPr>
            <a:lvl6pPr marL="2743200" lvl="5" indent="-3175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6pPr>
            <a:lvl7pPr marL="3200400" lvl="6" indent="-3175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7pPr>
            <a:lvl8pPr marL="3657600" lvl="7" indent="-3175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8pPr>
            <a:lvl9pPr marL="4114800" lvl="8" indent="-317500" rtl="0">
              <a:lnSpc>
                <a:spcPct val="115000"/>
              </a:lnSpc>
              <a:spcBef>
                <a:spcPts val="1600"/>
              </a:spcBef>
              <a:spcAft>
                <a:spcPts val="1600"/>
              </a:spcAft>
              <a:buClr>
                <a:srgbClr val="434343"/>
              </a:buClr>
              <a:buSzPts val="1400"/>
              <a:buFont typeface="Roboto Condensed Light"/>
              <a:buAutoNum type="romanLcPeriod"/>
              <a:defRPr sz="1600">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2">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subTitle" idx="1"/>
          </p:nvPr>
        </p:nvSpPr>
        <p:spPr>
          <a:xfrm>
            <a:off x="5184900" y="1965300"/>
            <a:ext cx="3239100" cy="121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6" name="Google Shape;106;p21"/>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5">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subTitle" idx="1"/>
          </p:nvPr>
        </p:nvSpPr>
        <p:spPr>
          <a:xfrm>
            <a:off x="964125" y="2053250"/>
            <a:ext cx="3800400" cy="121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9" name="Google Shape;109;p22"/>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8">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645500" y="1918690"/>
            <a:ext cx="3705000" cy="11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27"/>
          <p:cNvSpPr txBox="1">
            <a:spLocks noGrp="1"/>
          </p:cNvSpPr>
          <p:nvPr>
            <p:ph type="title" idx="2" hasCustomPrompt="1"/>
          </p:nvPr>
        </p:nvSpPr>
        <p:spPr>
          <a:xfrm>
            <a:off x="5066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27"/>
          <p:cNvSpPr txBox="1">
            <a:spLocks noGrp="1"/>
          </p:cNvSpPr>
          <p:nvPr>
            <p:ph type="subTitle" idx="1"/>
          </p:nvPr>
        </p:nvSpPr>
        <p:spPr>
          <a:xfrm>
            <a:off x="5066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9">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2719500" y="1918690"/>
            <a:ext cx="3705000" cy="11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 name="Google Shape;129;p28"/>
          <p:cNvSpPr txBox="1">
            <a:spLocks noGrp="1"/>
          </p:cNvSpPr>
          <p:nvPr>
            <p:ph type="title" idx="2" hasCustomPrompt="1"/>
          </p:nvPr>
        </p:nvSpPr>
        <p:spPr>
          <a:xfrm>
            <a:off x="3140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28"/>
          <p:cNvSpPr txBox="1">
            <a:spLocks noGrp="1"/>
          </p:cNvSpPr>
          <p:nvPr>
            <p:ph type="subTitle" idx="1"/>
          </p:nvPr>
        </p:nvSpPr>
        <p:spPr>
          <a:xfrm>
            <a:off x="3140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Darker Grotesque Medium"/>
              <a:buChar char="●"/>
              <a:defRPr sz="1800">
                <a:solidFill>
                  <a:schemeClr val="dk2"/>
                </a:solidFill>
                <a:latin typeface="Darker Grotesque Medium"/>
                <a:ea typeface="Darker Grotesque Medium"/>
                <a:cs typeface="Darker Grotesque Medium"/>
                <a:sym typeface="Darker Grotesque Medium"/>
              </a:defRPr>
            </a:lvl1pPr>
            <a:lvl2pPr marL="914400" lvl="1"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2pPr>
            <a:lvl3pPr marL="1371600" lvl="2"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3pPr>
            <a:lvl4pPr marL="1828800" lvl="3"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4pPr>
            <a:lvl5pPr marL="2286000" lvl="4"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5pPr>
            <a:lvl6pPr marL="2743200" lvl="5"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6pPr>
            <a:lvl7pPr marL="3200400" lvl="6"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7pPr>
            <a:lvl8pPr marL="3657600" lvl="7"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8pPr>
            <a:lvl9pPr marL="4114800" lvl="8" indent="-317500">
              <a:lnSpc>
                <a:spcPct val="115000"/>
              </a:lnSpc>
              <a:spcBef>
                <a:spcPts val="1600"/>
              </a:spcBef>
              <a:spcAft>
                <a:spcPts val="160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7" r:id="rId5"/>
    <p:sldLayoutId id="2147483668" r:id="rId6"/>
    <p:sldLayoutId id="2147483673" r:id="rId7"/>
    <p:sldLayoutId id="2147483674"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3"/>
          <p:cNvSpPr txBox="1">
            <a:spLocks noGrp="1"/>
          </p:cNvSpPr>
          <p:nvPr>
            <p:ph type="ctrTitle"/>
          </p:nvPr>
        </p:nvSpPr>
        <p:spPr>
          <a:xfrm>
            <a:off x="429658" y="1384819"/>
            <a:ext cx="8383836"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lt1"/>
                </a:solidFill>
              </a:rPr>
              <a:t>If you are looking for:</a:t>
            </a:r>
            <a:br>
              <a:rPr lang="en" sz="5400" dirty="0">
                <a:solidFill>
                  <a:schemeClr val="lt1"/>
                </a:solidFill>
              </a:rPr>
            </a:br>
            <a:r>
              <a:rPr lang="en" sz="5400" dirty="0">
                <a:solidFill>
                  <a:schemeClr val="tx2"/>
                </a:solidFill>
              </a:rPr>
              <a:t>Proactive Distress Planning</a:t>
            </a:r>
            <a:br>
              <a:rPr lang="en-US" sz="5400" dirty="0">
                <a:solidFill>
                  <a:schemeClr val="tx2"/>
                </a:solidFill>
              </a:rPr>
            </a:br>
            <a:r>
              <a:rPr lang="en" sz="6600" dirty="0">
                <a:solidFill>
                  <a:srgbClr val="FFC000"/>
                </a:solidFill>
              </a:rPr>
              <a:t>You are in the right place!</a:t>
            </a:r>
            <a:endParaRPr sz="5400" dirty="0">
              <a:solidFill>
                <a:srgbClr val="FFC000"/>
              </a:solidFill>
            </a:endParaRPr>
          </a:p>
        </p:txBody>
      </p:sp>
      <p:pic>
        <p:nvPicPr>
          <p:cNvPr id="4" name="Picture 3" descr="A black and white logo&#10;&#10;Description automatically generated">
            <a:extLst>
              <a:ext uri="{FF2B5EF4-FFF2-40B4-BE49-F238E27FC236}">
                <a16:creationId xmlns:a16="http://schemas.microsoft.com/office/drawing/2014/main" id="{E9D39DDE-61A4-3041-F165-D0A2B6B27F27}"/>
              </a:ext>
            </a:extLst>
          </p:cNvPr>
          <p:cNvPicPr>
            <a:picLocks noChangeAspect="1"/>
          </p:cNvPicPr>
          <p:nvPr/>
        </p:nvPicPr>
        <p:blipFill>
          <a:blip r:embed="rId3"/>
          <a:stretch>
            <a:fillRect/>
          </a:stretch>
        </p:blipFill>
        <p:spPr>
          <a:xfrm>
            <a:off x="121185" y="4378921"/>
            <a:ext cx="2769867" cy="654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4572000" y="2252505"/>
            <a:ext cx="3778502"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Raleway" pitchFamily="2" charset="0"/>
              </a:rPr>
              <a:t>Suicide Prevention Relies on a Reactive Response</a:t>
            </a:r>
            <a:endParaRPr sz="3600" dirty="0">
              <a:latin typeface="Raleway" pitchFamily="2" charset="0"/>
            </a:endParaRPr>
          </a:p>
        </p:txBody>
      </p:sp>
      <p:sp>
        <p:nvSpPr>
          <p:cNvPr id="201" name="Google Shape;201;p40"/>
          <p:cNvSpPr txBox="1">
            <a:spLocks noGrp="1"/>
          </p:cNvSpPr>
          <p:nvPr>
            <p:ph type="title" idx="2"/>
          </p:nvPr>
        </p:nvSpPr>
        <p:spPr>
          <a:xfrm>
            <a:off x="50667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2" name="Picture 1" descr="A black and white logo&#10;&#10;Description automatically generated">
            <a:extLst>
              <a:ext uri="{FF2B5EF4-FFF2-40B4-BE49-F238E27FC236}">
                <a16:creationId xmlns:a16="http://schemas.microsoft.com/office/drawing/2014/main" id="{29F5F36B-8587-9FE3-45E0-CC52847C943F}"/>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69980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11DB1-F52C-3745-0A27-9A668F2CF4EF}"/>
              </a:ext>
            </a:extLst>
          </p:cNvPr>
          <p:cNvSpPr>
            <a:spLocks noGrp="1"/>
          </p:cNvSpPr>
          <p:nvPr>
            <p:ph type="title"/>
          </p:nvPr>
        </p:nvSpPr>
        <p:spPr>
          <a:xfrm>
            <a:off x="866304" y="1999050"/>
            <a:ext cx="7704000" cy="572700"/>
          </a:xfrm>
        </p:spPr>
        <p:txBody>
          <a:bodyPr/>
          <a:lstStyle/>
          <a:p>
            <a:r>
              <a:rPr lang="en-US" sz="4000" dirty="0">
                <a:latin typeface="Raleway" pitchFamily="2" charset="0"/>
              </a:rPr>
              <a:t>Are Safety Plans Effective?</a:t>
            </a:r>
          </a:p>
        </p:txBody>
      </p:sp>
      <p:pic>
        <p:nvPicPr>
          <p:cNvPr id="4" name="Picture 3" descr="A black and white logo&#10;&#10;Description automatically generated">
            <a:extLst>
              <a:ext uri="{FF2B5EF4-FFF2-40B4-BE49-F238E27FC236}">
                <a16:creationId xmlns:a16="http://schemas.microsoft.com/office/drawing/2014/main" id="{0D5D3E1A-AC65-3F57-DF08-457E8AF5B551}"/>
              </a:ext>
            </a:extLst>
          </p:cNvPr>
          <p:cNvPicPr>
            <a:picLocks noChangeAspect="1"/>
          </p:cNvPicPr>
          <p:nvPr/>
        </p:nvPicPr>
        <p:blipFill>
          <a:blip r:embed="rId3"/>
          <a:stretch>
            <a:fillRect/>
          </a:stretch>
        </p:blipFill>
        <p:spPr>
          <a:xfrm>
            <a:off x="110609" y="4598217"/>
            <a:ext cx="2115239" cy="499755"/>
          </a:xfrm>
          <a:prstGeom prst="rect">
            <a:avLst/>
          </a:prstGeom>
        </p:spPr>
      </p:pic>
    </p:spTree>
    <p:extLst>
      <p:ext uri="{BB962C8B-B14F-4D97-AF65-F5344CB8AC3E}">
        <p14:creationId xmlns:p14="http://schemas.microsoft.com/office/powerpoint/2010/main" val="107992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54"/>
          <p:cNvSpPr txBox="1">
            <a:spLocks noGrp="1"/>
          </p:cNvSpPr>
          <p:nvPr>
            <p:ph type="title"/>
          </p:nvPr>
        </p:nvSpPr>
        <p:spPr>
          <a:xfrm>
            <a:off x="720002" y="2072926"/>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pitchFamily="2" charset="0"/>
              </a:rPr>
              <a:t>What is Distress Planning?</a:t>
            </a:r>
            <a:endParaRPr dirty="0">
              <a:latin typeface="Raleway" pitchFamily="2" charset="0"/>
            </a:endParaRPr>
          </a:p>
        </p:txBody>
      </p:sp>
      <p:sp>
        <p:nvSpPr>
          <p:cNvPr id="652" name="Google Shape;652;p54"/>
          <p:cNvSpPr txBox="1">
            <a:spLocks noGrp="1"/>
          </p:cNvSpPr>
          <p:nvPr>
            <p:ph type="title" idx="2"/>
          </p:nvPr>
        </p:nvSpPr>
        <p:spPr>
          <a:xfrm>
            <a:off x="11412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2" name="Picture 1" descr="A black and white logo&#10;&#10;Description automatically generated">
            <a:extLst>
              <a:ext uri="{FF2B5EF4-FFF2-40B4-BE49-F238E27FC236}">
                <a16:creationId xmlns:a16="http://schemas.microsoft.com/office/drawing/2014/main" id="{3C3AC179-BFF0-64E8-2F9E-252E93D7DD62}"/>
              </a:ext>
            </a:extLst>
          </p:cNvPr>
          <p:cNvPicPr>
            <a:picLocks noChangeAspect="1"/>
          </p:cNvPicPr>
          <p:nvPr/>
        </p:nvPicPr>
        <p:blipFill>
          <a:blip r:embed="rId3"/>
          <a:stretch>
            <a:fillRect/>
          </a:stretch>
        </p:blipFill>
        <p:spPr>
          <a:xfrm>
            <a:off x="165473" y="4441841"/>
            <a:ext cx="2544896" cy="601267"/>
          </a:xfrm>
          <a:prstGeom prst="rect">
            <a:avLst/>
          </a:prstGeom>
        </p:spPr>
      </p:pic>
    </p:spTree>
    <p:extLst>
      <p:ext uri="{BB962C8B-B14F-4D97-AF65-F5344CB8AC3E}">
        <p14:creationId xmlns:p14="http://schemas.microsoft.com/office/powerpoint/2010/main" val="69736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7B9E-9567-A90E-15CC-9A1D71D5B7FE}"/>
              </a:ext>
            </a:extLst>
          </p:cNvPr>
          <p:cNvSpPr>
            <a:spLocks noGrp="1"/>
          </p:cNvSpPr>
          <p:nvPr>
            <p:ph type="title"/>
          </p:nvPr>
        </p:nvSpPr>
        <p:spPr/>
        <p:txBody>
          <a:bodyPr/>
          <a:lstStyle/>
          <a:p>
            <a:r>
              <a:rPr lang="en-US" dirty="0">
                <a:latin typeface="Raleway" pitchFamily="2" charset="0"/>
              </a:rPr>
              <a:t>Distress Planning is…</a:t>
            </a:r>
          </a:p>
        </p:txBody>
      </p:sp>
      <p:sp>
        <p:nvSpPr>
          <p:cNvPr id="3" name="Text Placeholder 2">
            <a:extLst>
              <a:ext uri="{FF2B5EF4-FFF2-40B4-BE49-F238E27FC236}">
                <a16:creationId xmlns:a16="http://schemas.microsoft.com/office/drawing/2014/main" id="{7C1C7BF7-EF90-B732-A40A-7CB6B8E3CF72}"/>
              </a:ext>
            </a:extLst>
          </p:cNvPr>
          <p:cNvSpPr>
            <a:spLocks noGrp="1"/>
          </p:cNvSpPr>
          <p:nvPr>
            <p:ph type="body" idx="1"/>
          </p:nvPr>
        </p:nvSpPr>
        <p:spPr>
          <a:xfrm>
            <a:off x="530352" y="1017725"/>
            <a:ext cx="8174736" cy="3416400"/>
          </a:xfrm>
        </p:spPr>
        <p:txBody>
          <a:bodyPr/>
          <a:lstStyle/>
          <a:p>
            <a:pPr marL="139700" indent="0">
              <a:buNone/>
            </a:pPr>
            <a:r>
              <a:rPr lang="en-US" sz="2400" dirty="0">
                <a:latin typeface="Raleway" pitchFamily="2" charset="0"/>
              </a:rPr>
              <a:t>Planning for periods of distress or planning ahead of indicated risk to identify clear mechanisms that will support the client in managing those distress periods.</a:t>
            </a:r>
          </a:p>
          <a:p>
            <a:pPr marL="882650" lvl="1" indent="-285750">
              <a:buFont typeface="Arial" panose="020B0604020202020204" pitchFamily="34" charset="0"/>
              <a:buChar char="•"/>
            </a:pPr>
            <a:r>
              <a:rPr lang="en-US" sz="2400" dirty="0">
                <a:latin typeface="Raleway" pitchFamily="2" charset="0"/>
              </a:rPr>
              <a:t>Reduce suicide risk behavior as the crisis response is (partially) replaces with practiced behavior.</a:t>
            </a:r>
          </a:p>
          <a:p>
            <a:pPr marL="882650" lvl="1" indent="-285750">
              <a:buFont typeface="Arial" panose="020B0604020202020204" pitchFamily="34" charset="0"/>
              <a:buChar char="•"/>
            </a:pPr>
            <a:r>
              <a:rPr lang="en-US" sz="2400" dirty="0">
                <a:latin typeface="Raleway" pitchFamily="2" charset="0"/>
              </a:rPr>
              <a:t>Utilizes client strengths while not in crisis, to be applied when needed later.</a:t>
            </a:r>
          </a:p>
        </p:txBody>
      </p:sp>
      <p:pic>
        <p:nvPicPr>
          <p:cNvPr id="4" name="Picture 3" descr="A black and white logo&#10;&#10;Description automatically generated">
            <a:extLst>
              <a:ext uri="{FF2B5EF4-FFF2-40B4-BE49-F238E27FC236}">
                <a16:creationId xmlns:a16="http://schemas.microsoft.com/office/drawing/2014/main" id="{4287A309-4139-C129-C17A-241F3DF0611C}"/>
              </a:ext>
            </a:extLst>
          </p:cNvPr>
          <p:cNvPicPr>
            <a:picLocks noChangeAspect="1"/>
          </p:cNvPicPr>
          <p:nvPr/>
        </p:nvPicPr>
        <p:blipFill>
          <a:blip r:embed="rId3"/>
          <a:stretch>
            <a:fillRect/>
          </a:stretch>
        </p:blipFill>
        <p:spPr>
          <a:xfrm>
            <a:off x="97507" y="4526449"/>
            <a:ext cx="2391322" cy="564983"/>
          </a:xfrm>
          <a:prstGeom prst="rect">
            <a:avLst/>
          </a:prstGeom>
        </p:spPr>
      </p:pic>
    </p:spTree>
    <p:extLst>
      <p:ext uri="{BB962C8B-B14F-4D97-AF65-F5344CB8AC3E}">
        <p14:creationId xmlns:p14="http://schemas.microsoft.com/office/powerpoint/2010/main" val="253594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4378817" y="1979400"/>
            <a:ext cx="4327301"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pitchFamily="2" charset="0"/>
              </a:rPr>
              <a:t>Foundational</a:t>
            </a:r>
            <a:br>
              <a:rPr lang="en" dirty="0">
                <a:latin typeface="Raleway" pitchFamily="2" charset="0"/>
              </a:rPr>
            </a:br>
            <a:r>
              <a:rPr lang="en" dirty="0">
                <a:latin typeface="Raleway" pitchFamily="2" charset="0"/>
              </a:rPr>
              <a:t>Theories</a:t>
            </a:r>
            <a:endParaRPr dirty="0">
              <a:latin typeface="Raleway" pitchFamily="2" charset="0"/>
            </a:endParaRPr>
          </a:p>
        </p:txBody>
      </p:sp>
      <p:sp>
        <p:nvSpPr>
          <p:cNvPr id="201" name="Google Shape;201;p40"/>
          <p:cNvSpPr txBox="1">
            <a:spLocks noGrp="1"/>
          </p:cNvSpPr>
          <p:nvPr>
            <p:ph type="title" idx="2"/>
          </p:nvPr>
        </p:nvSpPr>
        <p:spPr>
          <a:xfrm>
            <a:off x="50667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pic>
        <p:nvPicPr>
          <p:cNvPr id="2" name="Picture 1" descr="A black and white logo&#10;&#10;Description automatically generated">
            <a:extLst>
              <a:ext uri="{FF2B5EF4-FFF2-40B4-BE49-F238E27FC236}">
                <a16:creationId xmlns:a16="http://schemas.microsoft.com/office/drawing/2014/main" id="{BEEB5A48-A336-7D6B-21A0-AEAF1AD0CD8C}"/>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57187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EE14-853D-878B-9800-CF9FA7A68782}"/>
              </a:ext>
            </a:extLst>
          </p:cNvPr>
          <p:cNvSpPr>
            <a:spLocks noGrp="1"/>
          </p:cNvSpPr>
          <p:nvPr>
            <p:ph type="title"/>
          </p:nvPr>
        </p:nvSpPr>
        <p:spPr>
          <a:xfrm>
            <a:off x="1132188" y="134098"/>
            <a:ext cx="6518377" cy="1012948"/>
          </a:xfrm>
        </p:spPr>
        <p:txBody>
          <a:bodyPr/>
          <a:lstStyle/>
          <a:p>
            <a:r>
              <a:rPr lang="en-US" dirty="0">
                <a:latin typeface="Raleway" pitchFamily="2" charset="0"/>
              </a:rPr>
              <a:t>Harm Reduction</a:t>
            </a:r>
          </a:p>
        </p:txBody>
      </p:sp>
      <p:pic>
        <p:nvPicPr>
          <p:cNvPr id="5" name="Picture 4" descr="A black and white logo&#10;&#10;Description automatically generated">
            <a:extLst>
              <a:ext uri="{FF2B5EF4-FFF2-40B4-BE49-F238E27FC236}">
                <a16:creationId xmlns:a16="http://schemas.microsoft.com/office/drawing/2014/main" id="{117E9260-5ABA-2BB5-4DD6-44E004395F20}"/>
              </a:ext>
            </a:extLst>
          </p:cNvPr>
          <p:cNvPicPr>
            <a:picLocks noChangeAspect="1"/>
          </p:cNvPicPr>
          <p:nvPr/>
        </p:nvPicPr>
        <p:blipFill>
          <a:blip r:embed="rId3"/>
          <a:stretch>
            <a:fillRect/>
          </a:stretch>
        </p:blipFill>
        <p:spPr>
          <a:xfrm>
            <a:off x="220337" y="4441841"/>
            <a:ext cx="2544896" cy="601267"/>
          </a:xfrm>
          <a:prstGeom prst="rect">
            <a:avLst/>
          </a:prstGeom>
        </p:spPr>
      </p:pic>
      <p:sp>
        <p:nvSpPr>
          <p:cNvPr id="8" name="TextBox 7">
            <a:extLst>
              <a:ext uri="{FF2B5EF4-FFF2-40B4-BE49-F238E27FC236}">
                <a16:creationId xmlns:a16="http://schemas.microsoft.com/office/drawing/2014/main" id="{9EE00644-3CFA-CA74-7088-D50124653EC8}"/>
              </a:ext>
            </a:extLst>
          </p:cNvPr>
          <p:cNvSpPr txBox="1"/>
          <p:nvPr/>
        </p:nvSpPr>
        <p:spPr>
          <a:xfrm>
            <a:off x="731520" y="1318798"/>
            <a:ext cx="7516368" cy="2677656"/>
          </a:xfrm>
          <a:prstGeom prst="rect">
            <a:avLst/>
          </a:prstGeom>
          <a:noFill/>
        </p:spPr>
        <p:txBody>
          <a:bodyPr wrap="square" rtlCol="0">
            <a:spAutoFit/>
          </a:bodyPr>
          <a:lstStyle/>
          <a:p>
            <a:pPr marL="158750" marR="0" lvl="0" algn="ctr" defTabSz="914400" rtl="0" eaLnBrk="1" fontAlgn="auto" latinLnBrk="0" hangingPunct="1">
              <a:lnSpc>
                <a:spcPct val="100000"/>
              </a:lnSpc>
              <a:spcBef>
                <a:spcPts val="0"/>
              </a:spcBef>
              <a:spcAft>
                <a:spcPts val="0"/>
              </a:spcAft>
              <a:buClr>
                <a:srgbClr val="000000"/>
              </a:buClr>
              <a:buSzPts val="1100"/>
              <a:tabLst/>
              <a:defRPr/>
            </a:pPr>
            <a:r>
              <a:rPr lang="en-US" sz="2800" dirty="0">
                <a:latin typeface="Raleway" pitchFamily="2" charset="0"/>
              </a:rPr>
              <a:t>Harm reduction is grounded in justice and human rights, it focuses on positive changes and on working with people without justice coercion discrimination, or requiring that people stop using drugs as a precondition of support. </a:t>
            </a:r>
          </a:p>
        </p:txBody>
      </p:sp>
    </p:spTree>
    <p:extLst>
      <p:ext uri="{BB962C8B-B14F-4D97-AF65-F5344CB8AC3E}">
        <p14:creationId xmlns:p14="http://schemas.microsoft.com/office/powerpoint/2010/main" val="95695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EE14-853D-878B-9800-CF9FA7A68782}"/>
              </a:ext>
            </a:extLst>
          </p:cNvPr>
          <p:cNvSpPr>
            <a:spLocks noGrp="1"/>
          </p:cNvSpPr>
          <p:nvPr>
            <p:ph type="title"/>
          </p:nvPr>
        </p:nvSpPr>
        <p:spPr>
          <a:xfrm>
            <a:off x="1492785" y="100392"/>
            <a:ext cx="6051013" cy="1051752"/>
          </a:xfrm>
        </p:spPr>
        <p:txBody>
          <a:bodyPr/>
          <a:lstStyle/>
          <a:p>
            <a:r>
              <a:rPr lang="en-US" dirty="0">
                <a:latin typeface="Raleway" pitchFamily="2" charset="0"/>
              </a:rPr>
              <a:t>Psychological Pain</a:t>
            </a:r>
          </a:p>
        </p:txBody>
      </p:sp>
      <p:sp>
        <p:nvSpPr>
          <p:cNvPr id="4" name="Subtitle 3">
            <a:extLst>
              <a:ext uri="{FF2B5EF4-FFF2-40B4-BE49-F238E27FC236}">
                <a16:creationId xmlns:a16="http://schemas.microsoft.com/office/drawing/2014/main" id="{94DBE00E-2A1B-0C61-C08A-3A7FFC9EA3A0}"/>
              </a:ext>
            </a:extLst>
          </p:cNvPr>
          <p:cNvSpPr>
            <a:spLocks noGrp="1"/>
          </p:cNvSpPr>
          <p:nvPr>
            <p:ph type="subTitle" idx="1"/>
          </p:nvPr>
        </p:nvSpPr>
        <p:spPr>
          <a:xfrm>
            <a:off x="914400" y="1152144"/>
            <a:ext cx="7680960" cy="701400"/>
          </a:xfrm>
        </p:spPr>
        <p:txBody>
          <a:bodyPr/>
          <a:lstStyle/>
          <a:p>
            <a:pPr marL="0" algn="l"/>
            <a:r>
              <a:rPr lang="en-US" sz="2800" dirty="0">
                <a:solidFill>
                  <a:schemeClr val="tx1"/>
                </a:solidFill>
                <a:latin typeface="Raleway" pitchFamily="2" charset="0"/>
              </a:rPr>
              <a:t>A complex area of study that considers the psychological, biological, and sociological factors that contribute to pain. Includes:</a:t>
            </a:r>
          </a:p>
          <a:p>
            <a:pPr marL="114300" indent="-457200" algn="l">
              <a:buFont typeface="Arial" panose="020B0604020202020204" pitchFamily="34" charset="0"/>
              <a:buChar char="•"/>
            </a:pPr>
            <a:r>
              <a:rPr lang="en-US" sz="2800" dirty="0">
                <a:solidFill>
                  <a:schemeClr val="tx1"/>
                </a:solidFill>
                <a:latin typeface="Raleway" pitchFamily="2" charset="0"/>
              </a:rPr>
              <a:t>Psychological behaviorism Theory of Pain</a:t>
            </a:r>
          </a:p>
          <a:p>
            <a:pPr marL="114300" indent="-457200" algn="l">
              <a:buFont typeface="Arial" panose="020B0604020202020204" pitchFamily="34" charset="0"/>
              <a:buChar char="•"/>
            </a:pPr>
            <a:r>
              <a:rPr lang="en-US" sz="2800" dirty="0">
                <a:solidFill>
                  <a:schemeClr val="tx1"/>
                </a:solidFill>
                <a:latin typeface="Raleway" pitchFamily="2" charset="0"/>
              </a:rPr>
              <a:t>Biopsychosocial Model of Pain</a:t>
            </a:r>
          </a:p>
          <a:p>
            <a:pPr marL="114300" indent="-457200" algn="l">
              <a:buFont typeface="Arial" panose="020B0604020202020204" pitchFamily="34" charset="0"/>
              <a:buChar char="•"/>
            </a:pPr>
            <a:r>
              <a:rPr lang="en-US" sz="2800" dirty="0">
                <a:solidFill>
                  <a:schemeClr val="tx1"/>
                </a:solidFill>
                <a:latin typeface="Raleway" pitchFamily="2" charset="0"/>
              </a:rPr>
              <a:t>Suicide As Escape From Self</a:t>
            </a:r>
          </a:p>
          <a:p>
            <a:pPr marL="114300" indent="-457200" algn="l">
              <a:buFont typeface="Arial" panose="020B0604020202020204" pitchFamily="34" charset="0"/>
              <a:buChar char="•"/>
            </a:pPr>
            <a:r>
              <a:rPr lang="en-US" sz="2800" dirty="0" err="1">
                <a:solidFill>
                  <a:schemeClr val="tx1"/>
                </a:solidFill>
                <a:latin typeface="Raleway" pitchFamily="2" charset="0"/>
              </a:rPr>
              <a:t>Psychache</a:t>
            </a:r>
            <a:endParaRPr lang="en-US" sz="2800" dirty="0">
              <a:solidFill>
                <a:schemeClr val="tx1"/>
              </a:solidFill>
              <a:latin typeface="Raleway" pitchFamily="2" charset="0"/>
            </a:endParaRPr>
          </a:p>
        </p:txBody>
      </p:sp>
      <p:pic>
        <p:nvPicPr>
          <p:cNvPr id="5" name="Picture 4" descr="A black and white logo&#10;&#10;Description automatically generated">
            <a:extLst>
              <a:ext uri="{FF2B5EF4-FFF2-40B4-BE49-F238E27FC236}">
                <a16:creationId xmlns:a16="http://schemas.microsoft.com/office/drawing/2014/main" id="{117E9260-5ABA-2BB5-4DD6-44E004395F20}"/>
              </a:ext>
            </a:extLst>
          </p:cNvPr>
          <p:cNvPicPr>
            <a:picLocks noChangeAspect="1"/>
          </p:cNvPicPr>
          <p:nvPr/>
        </p:nvPicPr>
        <p:blipFill>
          <a:blip r:embed="rId3"/>
          <a:stretch>
            <a:fillRect/>
          </a:stretch>
        </p:blipFill>
        <p:spPr>
          <a:xfrm>
            <a:off x="220337" y="4476466"/>
            <a:ext cx="2398344" cy="566642"/>
          </a:xfrm>
          <a:prstGeom prst="rect">
            <a:avLst/>
          </a:prstGeom>
        </p:spPr>
      </p:pic>
    </p:spTree>
    <p:extLst>
      <p:ext uri="{BB962C8B-B14F-4D97-AF65-F5344CB8AC3E}">
        <p14:creationId xmlns:p14="http://schemas.microsoft.com/office/powerpoint/2010/main" val="197072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EE14-853D-878B-9800-CF9FA7A68782}"/>
              </a:ext>
            </a:extLst>
          </p:cNvPr>
          <p:cNvSpPr>
            <a:spLocks noGrp="1"/>
          </p:cNvSpPr>
          <p:nvPr>
            <p:ph type="title"/>
          </p:nvPr>
        </p:nvSpPr>
        <p:spPr>
          <a:xfrm>
            <a:off x="402336" y="100392"/>
            <a:ext cx="8273605" cy="777432"/>
          </a:xfrm>
        </p:spPr>
        <p:txBody>
          <a:bodyPr/>
          <a:lstStyle/>
          <a:p>
            <a:r>
              <a:rPr lang="en-US" sz="3200" dirty="0">
                <a:latin typeface="Raleway" pitchFamily="2" charset="0"/>
              </a:rPr>
              <a:t>Edgar Dale’s Cone of Learning Experience</a:t>
            </a:r>
          </a:p>
        </p:txBody>
      </p:sp>
      <p:pic>
        <p:nvPicPr>
          <p:cNvPr id="5" name="Picture 4" descr="A black and white logo&#10;&#10;Description automatically generated">
            <a:extLst>
              <a:ext uri="{FF2B5EF4-FFF2-40B4-BE49-F238E27FC236}">
                <a16:creationId xmlns:a16="http://schemas.microsoft.com/office/drawing/2014/main" id="{117E9260-5ABA-2BB5-4DD6-44E004395F20}"/>
              </a:ext>
            </a:extLst>
          </p:cNvPr>
          <p:cNvPicPr>
            <a:picLocks noChangeAspect="1"/>
          </p:cNvPicPr>
          <p:nvPr/>
        </p:nvPicPr>
        <p:blipFill>
          <a:blip r:embed="rId3"/>
          <a:stretch>
            <a:fillRect/>
          </a:stretch>
        </p:blipFill>
        <p:spPr>
          <a:xfrm>
            <a:off x="220337" y="4517985"/>
            <a:ext cx="2222612" cy="525123"/>
          </a:xfrm>
          <a:prstGeom prst="rect">
            <a:avLst/>
          </a:prstGeom>
        </p:spPr>
      </p:pic>
      <p:pic>
        <p:nvPicPr>
          <p:cNvPr id="8" name="Picture 7">
            <a:extLst>
              <a:ext uri="{FF2B5EF4-FFF2-40B4-BE49-F238E27FC236}">
                <a16:creationId xmlns:a16="http://schemas.microsoft.com/office/drawing/2014/main" id="{E37AD083-AC41-D91C-E3A7-D4F3C5FE7C8F}"/>
              </a:ext>
            </a:extLst>
          </p:cNvPr>
          <p:cNvPicPr>
            <a:picLocks noChangeAspect="1"/>
          </p:cNvPicPr>
          <p:nvPr/>
        </p:nvPicPr>
        <p:blipFill>
          <a:blip r:embed="rId4"/>
          <a:stretch>
            <a:fillRect/>
          </a:stretch>
        </p:blipFill>
        <p:spPr>
          <a:xfrm>
            <a:off x="2180016" y="925997"/>
            <a:ext cx="5045267" cy="3694916"/>
          </a:xfrm>
          <a:prstGeom prst="rect">
            <a:avLst/>
          </a:prstGeom>
        </p:spPr>
      </p:pic>
    </p:spTree>
    <p:extLst>
      <p:ext uri="{BB962C8B-B14F-4D97-AF65-F5344CB8AC3E}">
        <p14:creationId xmlns:p14="http://schemas.microsoft.com/office/powerpoint/2010/main" val="55400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EE14-853D-878B-9800-CF9FA7A68782}"/>
              </a:ext>
            </a:extLst>
          </p:cNvPr>
          <p:cNvSpPr>
            <a:spLocks noGrp="1"/>
          </p:cNvSpPr>
          <p:nvPr>
            <p:ph type="title"/>
          </p:nvPr>
        </p:nvSpPr>
        <p:spPr>
          <a:xfrm>
            <a:off x="220337" y="-179527"/>
            <a:ext cx="8737051" cy="1184700"/>
          </a:xfrm>
        </p:spPr>
        <p:txBody>
          <a:bodyPr/>
          <a:lstStyle/>
          <a:p>
            <a:r>
              <a:rPr lang="en-US" sz="3600" dirty="0">
                <a:latin typeface="Raleway" pitchFamily="2" charset="0"/>
              </a:rPr>
              <a:t>Cultural Theory and Model of Suicide</a:t>
            </a:r>
          </a:p>
        </p:txBody>
      </p:sp>
      <p:pic>
        <p:nvPicPr>
          <p:cNvPr id="5" name="Picture 4" descr="A black and white logo&#10;&#10;Description automatically generated">
            <a:extLst>
              <a:ext uri="{FF2B5EF4-FFF2-40B4-BE49-F238E27FC236}">
                <a16:creationId xmlns:a16="http://schemas.microsoft.com/office/drawing/2014/main" id="{117E9260-5ABA-2BB5-4DD6-44E004395F20}"/>
              </a:ext>
            </a:extLst>
          </p:cNvPr>
          <p:cNvPicPr>
            <a:picLocks noChangeAspect="1"/>
          </p:cNvPicPr>
          <p:nvPr/>
        </p:nvPicPr>
        <p:blipFill>
          <a:blip r:embed="rId3"/>
          <a:stretch>
            <a:fillRect/>
          </a:stretch>
        </p:blipFill>
        <p:spPr>
          <a:xfrm>
            <a:off x="220337" y="4556678"/>
            <a:ext cx="2058839" cy="486429"/>
          </a:xfrm>
          <a:prstGeom prst="rect">
            <a:avLst/>
          </a:prstGeom>
        </p:spPr>
      </p:pic>
      <p:pic>
        <p:nvPicPr>
          <p:cNvPr id="3" name="Picture 2" descr="A screenshot of a document&#10;&#10;Description automatically generated">
            <a:extLst>
              <a:ext uri="{FF2B5EF4-FFF2-40B4-BE49-F238E27FC236}">
                <a16:creationId xmlns:a16="http://schemas.microsoft.com/office/drawing/2014/main" id="{1D44BA4C-C5B1-5152-9CC0-4E65C9A2013F}"/>
              </a:ext>
            </a:extLst>
          </p:cNvPr>
          <p:cNvPicPr>
            <a:picLocks noChangeAspect="1"/>
          </p:cNvPicPr>
          <p:nvPr/>
        </p:nvPicPr>
        <p:blipFill>
          <a:blip r:embed="rId4"/>
          <a:stretch>
            <a:fillRect/>
          </a:stretch>
        </p:blipFill>
        <p:spPr>
          <a:xfrm>
            <a:off x="2183362" y="772391"/>
            <a:ext cx="5789645" cy="4008834"/>
          </a:xfrm>
          <a:prstGeom prst="rect">
            <a:avLst/>
          </a:prstGeom>
        </p:spPr>
      </p:pic>
    </p:spTree>
    <p:extLst>
      <p:ext uri="{BB962C8B-B14F-4D97-AF65-F5344CB8AC3E}">
        <p14:creationId xmlns:p14="http://schemas.microsoft.com/office/powerpoint/2010/main" val="202108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EE14-853D-878B-9800-CF9FA7A68782}"/>
              </a:ext>
            </a:extLst>
          </p:cNvPr>
          <p:cNvSpPr>
            <a:spLocks noGrp="1"/>
          </p:cNvSpPr>
          <p:nvPr>
            <p:ph type="title"/>
          </p:nvPr>
        </p:nvSpPr>
        <p:spPr>
          <a:xfrm>
            <a:off x="220337" y="-179527"/>
            <a:ext cx="8737051" cy="1184700"/>
          </a:xfrm>
        </p:spPr>
        <p:txBody>
          <a:bodyPr/>
          <a:lstStyle/>
          <a:p>
            <a:r>
              <a:rPr lang="en-US" sz="3600" dirty="0">
                <a:latin typeface="Raleway" pitchFamily="2" charset="0"/>
              </a:rPr>
              <a:t>Cultural Theory and Model of Suicide</a:t>
            </a:r>
          </a:p>
        </p:txBody>
      </p:sp>
      <p:pic>
        <p:nvPicPr>
          <p:cNvPr id="5" name="Picture 4" descr="A black and white logo&#10;&#10;Description automatically generated">
            <a:extLst>
              <a:ext uri="{FF2B5EF4-FFF2-40B4-BE49-F238E27FC236}">
                <a16:creationId xmlns:a16="http://schemas.microsoft.com/office/drawing/2014/main" id="{117E9260-5ABA-2BB5-4DD6-44E004395F20}"/>
              </a:ext>
            </a:extLst>
          </p:cNvPr>
          <p:cNvPicPr>
            <a:picLocks noChangeAspect="1"/>
          </p:cNvPicPr>
          <p:nvPr/>
        </p:nvPicPr>
        <p:blipFill>
          <a:blip r:embed="rId3"/>
          <a:stretch>
            <a:fillRect/>
          </a:stretch>
        </p:blipFill>
        <p:spPr>
          <a:xfrm>
            <a:off x="220337" y="4543781"/>
            <a:ext cx="2113430" cy="499327"/>
          </a:xfrm>
          <a:prstGeom prst="rect">
            <a:avLst/>
          </a:prstGeom>
        </p:spPr>
      </p:pic>
      <p:pic>
        <p:nvPicPr>
          <p:cNvPr id="4" name="Picture 3" descr="A diagram of different types of stress&#10;&#10;Description automatically generated">
            <a:extLst>
              <a:ext uri="{FF2B5EF4-FFF2-40B4-BE49-F238E27FC236}">
                <a16:creationId xmlns:a16="http://schemas.microsoft.com/office/drawing/2014/main" id="{53550041-D747-BCCE-942A-FAC42FDB3A19}"/>
              </a:ext>
            </a:extLst>
          </p:cNvPr>
          <p:cNvPicPr>
            <a:picLocks noChangeAspect="1"/>
          </p:cNvPicPr>
          <p:nvPr/>
        </p:nvPicPr>
        <p:blipFill>
          <a:blip r:embed="rId4"/>
          <a:stretch>
            <a:fillRect/>
          </a:stretch>
        </p:blipFill>
        <p:spPr>
          <a:xfrm>
            <a:off x="634481" y="734012"/>
            <a:ext cx="7875037" cy="3707829"/>
          </a:xfrm>
          <a:prstGeom prst="rect">
            <a:avLst/>
          </a:prstGeom>
        </p:spPr>
      </p:pic>
    </p:spTree>
    <p:extLst>
      <p:ext uri="{BB962C8B-B14F-4D97-AF65-F5344CB8AC3E}">
        <p14:creationId xmlns:p14="http://schemas.microsoft.com/office/powerpoint/2010/main" val="322574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3"/>
          <p:cNvSpPr txBox="1">
            <a:spLocks noGrp="1"/>
          </p:cNvSpPr>
          <p:nvPr>
            <p:ph type="ctrTitle"/>
          </p:nvPr>
        </p:nvSpPr>
        <p:spPr>
          <a:xfrm>
            <a:off x="429657" y="437369"/>
            <a:ext cx="8383836"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 sz="5400" dirty="0">
                <a:solidFill>
                  <a:schemeClr val="lt1"/>
                </a:solidFill>
              </a:rPr>
            </a:br>
            <a:r>
              <a:rPr lang="en" sz="3600" dirty="0">
                <a:solidFill>
                  <a:schemeClr val="tx2"/>
                </a:solidFill>
                <a:latin typeface="Raleway" pitchFamily="2" charset="0"/>
              </a:rPr>
              <a:t>Proactive Distress Planning: </a:t>
            </a:r>
            <a:br>
              <a:rPr lang="en" sz="3600" dirty="0">
                <a:solidFill>
                  <a:schemeClr val="tx2"/>
                </a:solidFill>
                <a:latin typeface="Raleway" pitchFamily="2" charset="0"/>
              </a:rPr>
            </a:br>
            <a:r>
              <a:rPr lang="en" sz="3600" dirty="0">
                <a:solidFill>
                  <a:schemeClr val="tx2"/>
                </a:solidFill>
                <a:latin typeface="Raleway" pitchFamily="2" charset="0"/>
              </a:rPr>
              <a:t>A Precursor </a:t>
            </a:r>
            <a:r>
              <a:rPr lang="en-US" sz="3600" dirty="0">
                <a:solidFill>
                  <a:schemeClr val="tx2"/>
                </a:solidFill>
                <a:latin typeface="Raleway" pitchFamily="2" charset="0"/>
              </a:rPr>
              <a:t>to Crisis Safety Planning for Suicide Prevention</a:t>
            </a:r>
            <a:endParaRPr sz="5400" dirty="0">
              <a:solidFill>
                <a:srgbClr val="FFFF00"/>
              </a:solidFill>
              <a:latin typeface="Raleway" pitchFamily="2" charset="0"/>
            </a:endParaRPr>
          </a:p>
        </p:txBody>
      </p:sp>
      <p:sp>
        <p:nvSpPr>
          <p:cNvPr id="2" name="Google Shape;175;p36">
            <a:extLst>
              <a:ext uri="{FF2B5EF4-FFF2-40B4-BE49-F238E27FC236}">
                <a16:creationId xmlns:a16="http://schemas.microsoft.com/office/drawing/2014/main" id="{61477210-40D7-2E9A-4610-8DE2B9DBCE6C}"/>
              </a:ext>
            </a:extLst>
          </p:cNvPr>
          <p:cNvSpPr/>
          <p:nvPr/>
        </p:nvSpPr>
        <p:spPr>
          <a:xfrm>
            <a:off x="2599981" y="2991663"/>
            <a:ext cx="4054207" cy="908308"/>
          </a:xfrm>
          <a:prstGeom prst="roundRect">
            <a:avLst>
              <a:gd name="adj" fmla="val 16667"/>
            </a:avLst>
          </a:prstGeom>
          <a:solidFill>
            <a:srgbClr val="FFFFFF">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6;p36">
            <a:extLst>
              <a:ext uri="{FF2B5EF4-FFF2-40B4-BE49-F238E27FC236}">
                <a16:creationId xmlns:a16="http://schemas.microsoft.com/office/drawing/2014/main" id="{76082249-5373-030A-E718-2E919951255E}"/>
              </a:ext>
            </a:extLst>
          </p:cNvPr>
          <p:cNvSpPr txBox="1">
            <a:spLocks/>
          </p:cNvSpPr>
          <p:nvPr/>
        </p:nvSpPr>
        <p:spPr>
          <a:xfrm>
            <a:off x="2082187" y="3186075"/>
            <a:ext cx="5078777" cy="53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Century Gothic"/>
              <a:buNone/>
              <a:defRPr sz="72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2400" dirty="0"/>
              <a:t>Erin Ralston, LPC</a:t>
            </a:r>
          </a:p>
          <a:p>
            <a:r>
              <a:rPr lang="en-US" sz="2400" dirty="0"/>
              <a:t>Aurora Mental Health and Recovery</a:t>
            </a:r>
          </a:p>
        </p:txBody>
      </p:sp>
      <p:pic>
        <p:nvPicPr>
          <p:cNvPr id="5" name="Picture 4" descr="A black and white logo&#10;&#10;Description automatically generated">
            <a:extLst>
              <a:ext uri="{FF2B5EF4-FFF2-40B4-BE49-F238E27FC236}">
                <a16:creationId xmlns:a16="http://schemas.microsoft.com/office/drawing/2014/main" id="{EF1C8216-008B-9438-BABC-0D5A3AAF9F64}"/>
              </a:ext>
            </a:extLst>
          </p:cNvPr>
          <p:cNvPicPr>
            <a:picLocks noChangeAspect="1"/>
          </p:cNvPicPr>
          <p:nvPr/>
        </p:nvPicPr>
        <p:blipFill>
          <a:blip r:embed="rId3"/>
          <a:stretch>
            <a:fillRect/>
          </a:stretch>
        </p:blipFill>
        <p:spPr>
          <a:xfrm>
            <a:off x="121185" y="4378921"/>
            <a:ext cx="2769867" cy="654419"/>
          </a:xfrm>
          <a:prstGeom prst="rect">
            <a:avLst/>
          </a:prstGeom>
        </p:spPr>
      </p:pic>
    </p:spTree>
    <p:extLst>
      <p:ext uri="{BB962C8B-B14F-4D97-AF65-F5344CB8AC3E}">
        <p14:creationId xmlns:p14="http://schemas.microsoft.com/office/powerpoint/2010/main" val="158156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54"/>
          <p:cNvSpPr txBox="1">
            <a:spLocks noGrp="1"/>
          </p:cNvSpPr>
          <p:nvPr>
            <p:ph type="title"/>
          </p:nvPr>
        </p:nvSpPr>
        <p:spPr>
          <a:xfrm>
            <a:off x="720002" y="2072926"/>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latin typeface="Raleway" pitchFamily="2" charset="0"/>
              </a:rPr>
              <a:t>Creating a Holistic Distress Plan</a:t>
            </a:r>
            <a:endParaRPr sz="4400" dirty="0">
              <a:latin typeface="Raleway" pitchFamily="2" charset="0"/>
            </a:endParaRPr>
          </a:p>
        </p:txBody>
      </p:sp>
      <p:sp>
        <p:nvSpPr>
          <p:cNvPr id="652" name="Google Shape;652;p54"/>
          <p:cNvSpPr txBox="1">
            <a:spLocks noGrp="1"/>
          </p:cNvSpPr>
          <p:nvPr>
            <p:ph type="title" idx="2"/>
          </p:nvPr>
        </p:nvSpPr>
        <p:spPr>
          <a:xfrm>
            <a:off x="11412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pic>
        <p:nvPicPr>
          <p:cNvPr id="2" name="Picture 1" descr="A black and white logo&#10;&#10;Description automatically generated">
            <a:extLst>
              <a:ext uri="{FF2B5EF4-FFF2-40B4-BE49-F238E27FC236}">
                <a16:creationId xmlns:a16="http://schemas.microsoft.com/office/drawing/2014/main" id="{2CC1B8E9-CD4A-AE2D-1F27-EFEFC75FFDD5}"/>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91128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643A-8F80-8846-8364-FC1CA1102924}"/>
              </a:ext>
            </a:extLst>
          </p:cNvPr>
          <p:cNvSpPr>
            <a:spLocks noGrp="1"/>
          </p:cNvSpPr>
          <p:nvPr>
            <p:ph type="title"/>
          </p:nvPr>
        </p:nvSpPr>
        <p:spPr>
          <a:xfrm>
            <a:off x="720000" y="209868"/>
            <a:ext cx="7704000" cy="572700"/>
          </a:xfrm>
        </p:spPr>
        <p:txBody>
          <a:bodyPr/>
          <a:lstStyle/>
          <a:p>
            <a:r>
              <a:rPr lang="en-US" dirty="0">
                <a:latin typeface="Raleway" pitchFamily="2" charset="0"/>
              </a:rPr>
              <a:t>Engagement with the Whole Client</a:t>
            </a:r>
          </a:p>
        </p:txBody>
      </p:sp>
      <p:sp>
        <p:nvSpPr>
          <p:cNvPr id="3" name="Text Placeholder 2">
            <a:extLst>
              <a:ext uri="{FF2B5EF4-FFF2-40B4-BE49-F238E27FC236}">
                <a16:creationId xmlns:a16="http://schemas.microsoft.com/office/drawing/2014/main" id="{4EC5C2F9-586C-53D5-2BD6-FDDF862CD504}"/>
              </a:ext>
            </a:extLst>
          </p:cNvPr>
          <p:cNvSpPr>
            <a:spLocks noGrp="1"/>
          </p:cNvSpPr>
          <p:nvPr>
            <p:ph type="body" idx="1"/>
          </p:nvPr>
        </p:nvSpPr>
        <p:spPr>
          <a:xfrm>
            <a:off x="720000" y="1446666"/>
            <a:ext cx="7704000" cy="2521830"/>
          </a:xfrm>
        </p:spPr>
        <p:txBody>
          <a:bodyPr/>
          <a:lstStyle/>
          <a:p>
            <a:pPr marL="596900" indent="-457200">
              <a:buFont typeface="Arial" panose="020B0604020202020204" pitchFamily="34" charset="0"/>
              <a:buChar char="•"/>
            </a:pPr>
            <a:r>
              <a:rPr lang="en-US" sz="2800" dirty="0">
                <a:latin typeface="Raleway" pitchFamily="2" charset="0"/>
              </a:rPr>
              <a:t>Client Led</a:t>
            </a:r>
          </a:p>
          <a:p>
            <a:pPr marL="939800" lvl="1" indent="-342900">
              <a:buFont typeface="Arial" panose="020B0604020202020204" pitchFamily="34" charset="0"/>
              <a:buChar char="•"/>
            </a:pPr>
            <a:r>
              <a:rPr lang="en-US" sz="2400" dirty="0">
                <a:latin typeface="Raleway" pitchFamily="2" charset="0"/>
              </a:rPr>
              <a:t>One initial session, plus follow ups</a:t>
            </a:r>
          </a:p>
          <a:p>
            <a:pPr marL="939800" lvl="1" indent="-342900">
              <a:buFont typeface="Arial" panose="020B0604020202020204" pitchFamily="34" charset="0"/>
              <a:buChar char="•"/>
            </a:pPr>
            <a:r>
              <a:rPr lang="en-US" sz="2400" dirty="0">
                <a:latin typeface="Raleway" pitchFamily="2" charset="0"/>
              </a:rPr>
              <a:t>No expectation that it had to be completed to a specific amount or degree</a:t>
            </a:r>
            <a:endParaRPr lang="en-US" sz="2800" dirty="0">
              <a:latin typeface="Raleway" pitchFamily="2" charset="0"/>
            </a:endParaRPr>
          </a:p>
          <a:p>
            <a:pPr marL="596900" indent="-457200">
              <a:buFont typeface="Arial" panose="020B0604020202020204" pitchFamily="34" charset="0"/>
              <a:buChar char="•"/>
            </a:pPr>
            <a:r>
              <a:rPr lang="en-US" sz="2800" dirty="0">
                <a:latin typeface="Raleway" pitchFamily="2" charset="0"/>
              </a:rPr>
              <a:t>Utilize a ‘Day in the Life” Narrative</a:t>
            </a:r>
          </a:p>
          <a:p>
            <a:pPr marL="596900" indent="-457200">
              <a:buFont typeface="Arial" panose="020B0604020202020204" pitchFamily="34" charset="0"/>
              <a:buChar char="•"/>
            </a:pPr>
            <a:r>
              <a:rPr lang="en-US" sz="2800" dirty="0">
                <a:latin typeface="Raleway" pitchFamily="2" charset="0"/>
              </a:rPr>
              <a:t>Embedding harm reduction</a:t>
            </a:r>
          </a:p>
          <a:p>
            <a:pPr marL="596900" indent="-457200">
              <a:buFont typeface="Arial" panose="020B0604020202020204" pitchFamily="34" charset="0"/>
              <a:buChar char="•"/>
            </a:pPr>
            <a:r>
              <a:rPr lang="en-US" sz="2800" dirty="0">
                <a:latin typeface="Raleway" pitchFamily="2" charset="0"/>
              </a:rPr>
              <a:t>Embedding cultural responsiveness</a:t>
            </a:r>
          </a:p>
          <a:p>
            <a:pPr marL="139700" indent="0">
              <a:buNone/>
            </a:pPr>
            <a:endParaRPr lang="en-US" dirty="0">
              <a:latin typeface="Raleway" pitchFamily="2" charset="0"/>
            </a:endParaRPr>
          </a:p>
        </p:txBody>
      </p:sp>
      <p:pic>
        <p:nvPicPr>
          <p:cNvPr id="4" name="Picture 3" descr="A black and white logo&#10;&#10;Description automatically generated">
            <a:extLst>
              <a:ext uri="{FF2B5EF4-FFF2-40B4-BE49-F238E27FC236}">
                <a16:creationId xmlns:a16="http://schemas.microsoft.com/office/drawing/2014/main" id="{82975FE3-1540-36F8-9F02-773882AA53FD}"/>
              </a:ext>
            </a:extLst>
          </p:cNvPr>
          <p:cNvPicPr>
            <a:picLocks noChangeAspect="1"/>
          </p:cNvPicPr>
          <p:nvPr/>
        </p:nvPicPr>
        <p:blipFill>
          <a:blip r:embed="rId3"/>
          <a:stretch>
            <a:fillRect/>
          </a:stretch>
        </p:blipFill>
        <p:spPr>
          <a:xfrm>
            <a:off x="220337" y="4469618"/>
            <a:ext cx="2427329" cy="573490"/>
          </a:xfrm>
          <a:prstGeom prst="rect">
            <a:avLst/>
          </a:prstGeom>
        </p:spPr>
      </p:pic>
    </p:spTree>
    <p:extLst>
      <p:ext uri="{BB962C8B-B14F-4D97-AF65-F5344CB8AC3E}">
        <p14:creationId xmlns:p14="http://schemas.microsoft.com/office/powerpoint/2010/main" val="272879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643A-8F80-8846-8364-FC1CA1102924}"/>
              </a:ext>
            </a:extLst>
          </p:cNvPr>
          <p:cNvSpPr>
            <a:spLocks noGrp="1"/>
          </p:cNvSpPr>
          <p:nvPr>
            <p:ph type="title"/>
          </p:nvPr>
        </p:nvSpPr>
        <p:spPr/>
        <p:txBody>
          <a:bodyPr/>
          <a:lstStyle/>
          <a:p>
            <a:r>
              <a:rPr lang="en-US" dirty="0">
                <a:latin typeface="Raleway" pitchFamily="2" charset="0"/>
              </a:rPr>
              <a:t>Focus on Common Clinical Skills</a:t>
            </a:r>
          </a:p>
        </p:txBody>
      </p:sp>
      <p:sp>
        <p:nvSpPr>
          <p:cNvPr id="3" name="Text Placeholder 2">
            <a:extLst>
              <a:ext uri="{FF2B5EF4-FFF2-40B4-BE49-F238E27FC236}">
                <a16:creationId xmlns:a16="http://schemas.microsoft.com/office/drawing/2014/main" id="{4EC5C2F9-586C-53D5-2BD6-FDDF862CD504}"/>
              </a:ext>
            </a:extLst>
          </p:cNvPr>
          <p:cNvSpPr>
            <a:spLocks noGrp="1"/>
          </p:cNvSpPr>
          <p:nvPr>
            <p:ph type="body" idx="1"/>
          </p:nvPr>
        </p:nvSpPr>
        <p:spPr/>
        <p:txBody>
          <a:bodyPr/>
          <a:lstStyle/>
          <a:p>
            <a:pPr marL="0" indent="-285750">
              <a:lnSpc>
                <a:spcPct val="100000"/>
              </a:lnSpc>
              <a:buFont typeface="Arial" panose="020B0604020202020204" pitchFamily="34" charset="0"/>
              <a:buChar char="•"/>
            </a:pPr>
            <a:r>
              <a:rPr lang="en-US" sz="3200" dirty="0">
                <a:latin typeface="Raleway" pitchFamily="2" charset="0"/>
              </a:rPr>
              <a:t>Motivational Interviewing</a:t>
            </a:r>
          </a:p>
          <a:p>
            <a:pPr marL="0" indent="-285750">
              <a:lnSpc>
                <a:spcPct val="100000"/>
              </a:lnSpc>
              <a:buFont typeface="Arial" panose="020B0604020202020204" pitchFamily="34" charset="0"/>
              <a:buChar char="•"/>
            </a:pPr>
            <a:r>
              <a:rPr lang="en-US" sz="3200" dirty="0">
                <a:latin typeface="Raleway" pitchFamily="2" charset="0"/>
              </a:rPr>
              <a:t>Cognitive Behavioral Therapy</a:t>
            </a:r>
          </a:p>
          <a:p>
            <a:pPr marL="0" indent="-285750">
              <a:lnSpc>
                <a:spcPct val="100000"/>
              </a:lnSpc>
              <a:buFont typeface="Arial" panose="020B0604020202020204" pitchFamily="34" charset="0"/>
              <a:buChar char="•"/>
            </a:pPr>
            <a:r>
              <a:rPr lang="en-US" sz="3200" dirty="0">
                <a:latin typeface="Raleway" pitchFamily="2" charset="0"/>
              </a:rPr>
              <a:t>Solution Focused Brief Therapy </a:t>
            </a:r>
          </a:p>
          <a:p>
            <a:pPr marL="0" indent="0">
              <a:lnSpc>
                <a:spcPct val="100000"/>
              </a:lnSpc>
              <a:buNone/>
            </a:pPr>
            <a:endParaRPr lang="en-US" sz="3200" dirty="0">
              <a:latin typeface="Raleway" pitchFamily="2" charset="0"/>
            </a:endParaRPr>
          </a:p>
        </p:txBody>
      </p:sp>
      <p:pic>
        <p:nvPicPr>
          <p:cNvPr id="4" name="Picture 3" descr="A black and white logo&#10;&#10;Description automatically generated">
            <a:extLst>
              <a:ext uri="{FF2B5EF4-FFF2-40B4-BE49-F238E27FC236}">
                <a16:creationId xmlns:a16="http://schemas.microsoft.com/office/drawing/2014/main" id="{82975FE3-1540-36F8-9F02-773882AA53FD}"/>
              </a:ext>
            </a:extLst>
          </p:cNvPr>
          <p:cNvPicPr>
            <a:picLocks noChangeAspect="1"/>
          </p:cNvPicPr>
          <p:nvPr/>
        </p:nvPicPr>
        <p:blipFill>
          <a:blip r:embed="rId3"/>
          <a:stretch>
            <a:fillRect/>
          </a:stretch>
        </p:blipFill>
        <p:spPr>
          <a:xfrm>
            <a:off x="220337" y="4463169"/>
            <a:ext cx="2454624" cy="579939"/>
          </a:xfrm>
          <a:prstGeom prst="rect">
            <a:avLst/>
          </a:prstGeom>
        </p:spPr>
      </p:pic>
    </p:spTree>
    <p:extLst>
      <p:ext uri="{BB962C8B-B14F-4D97-AF65-F5344CB8AC3E}">
        <p14:creationId xmlns:p14="http://schemas.microsoft.com/office/powerpoint/2010/main" val="423270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643A-8F80-8846-8364-FC1CA1102924}"/>
              </a:ext>
            </a:extLst>
          </p:cNvPr>
          <p:cNvSpPr>
            <a:spLocks noGrp="1"/>
          </p:cNvSpPr>
          <p:nvPr>
            <p:ph type="title"/>
          </p:nvPr>
        </p:nvSpPr>
        <p:spPr/>
        <p:txBody>
          <a:bodyPr/>
          <a:lstStyle/>
          <a:p>
            <a:r>
              <a:rPr lang="en-US" sz="3200" dirty="0">
                <a:latin typeface="Raleway" pitchFamily="2" charset="0"/>
              </a:rPr>
              <a:t>Developing Practice </a:t>
            </a:r>
            <a:br>
              <a:rPr lang="en-US" sz="3200" dirty="0">
                <a:latin typeface="Raleway" pitchFamily="2" charset="0"/>
              </a:rPr>
            </a:br>
            <a:r>
              <a:rPr lang="en-US" sz="3200" dirty="0">
                <a:latin typeface="Raleway" pitchFamily="2" charset="0"/>
              </a:rPr>
              <a:t>Based on Learning Style</a:t>
            </a:r>
          </a:p>
        </p:txBody>
      </p:sp>
      <p:sp>
        <p:nvSpPr>
          <p:cNvPr id="3" name="Text Placeholder 2">
            <a:extLst>
              <a:ext uri="{FF2B5EF4-FFF2-40B4-BE49-F238E27FC236}">
                <a16:creationId xmlns:a16="http://schemas.microsoft.com/office/drawing/2014/main" id="{4EC5C2F9-586C-53D5-2BD6-FDDF862CD504}"/>
              </a:ext>
            </a:extLst>
          </p:cNvPr>
          <p:cNvSpPr>
            <a:spLocks noGrp="1"/>
          </p:cNvSpPr>
          <p:nvPr>
            <p:ph type="body" idx="1"/>
          </p:nvPr>
        </p:nvSpPr>
        <p:spPr>
          <a:xfrm>
            <a:off x="720000" y="1517903"/>
            <a:ext cx="7704000" cy="2916221"/>
          </a:xfrm>
        </p:spPr>
        <p:txBody>
          <a:bodyPr/>
          <a:lstStyle/>
          <a:p>
            <a:pPr marL="425450" indent="-285750">
              <a:buFont typeface="Arial" panose="020B0604020202020204" pitchFamily="34" charset="0"/>
              <a:buChar char="•"/>
            </a:pPr>
            <a:r>
              <a:rPr lang="en-US" sz="2400" dirty="0">
                <a:latin typeface="Raleway" pitchFamily="2" charset="0"/>
              </a:rPr>
              <a:t>First we must know the learning styles.</a:t>
            </a:r>
          </a:p>
          <a:p>
            <a:pPr marL="425450" indent="-285750">
              <a:buFont typeface="Arial" panose="020B0604020202020204" pitchFamily="34" charset="0"/>
              <a:buChar char="•"/>
            </a:pPr>
            <a:r>
              <a:rPr lang="en-US" sz="2400" dirty="0">
                <a:latin typeface="Raleway" pitchFamily="2" charset="0"/>
              </a:rPr>
              <a:t>Provided brief overview and then tested with the clients which they felt worked best for them.</a:t>
            </a:r>
          </a:p>
          <a:p>
            <a:pPr marL="425450" indent="-285750">
              <a:buFont typeface="Arial" panose="020B0604020202020204" pitchFamily="34" charset="0"/>
              <a:buChar char="•"/>
            </a:pPr>
            <a:r>
              <a:rPr lang="en-US" sz="2400" dirty="0">
                <a:latin typeface="Raleway" pitchFamily="2" charset="0"/>
              </a:rPr>
              <a:t>Adjusted the ‘homework’ as we learned more about what worked best for clients</a:t>
            </a:r>
          </a:p>
          <a:p>
            <a:pPr marL="425450" indent="-285750">
              <a:buFont typeface="Arial" panose="020B0604020202020204" pitchFamily="34" charset="0"/>
              <a:buChar char="•"/>
            </a:pPr>
            <a:r>
              <a:rPr lang="en-US" sz="2400" dirty="0">
                <a:latin typeface="Raleway" pitchFamily="2" charset="0"/>
              </a:rPr>
              <a:t>More directive approach by presenting observations to clients about their learning styles </a:t>
            </a:r>
          </a:p>
        </p:txBody>
      </p:sp>
      <p:pic>
        <p:nvPicPr>
          <p:cNvPr id="4" name="Picture 3" descr="A black and white logo&#10;&#10;Description automatically generated">
            <a:extLst>
              <a:ext uri="{FF2B5EF4-FFF2-40B4-BE49-F238E27FC236}">
                <a16:creationId xmlns:a16="http://schemas.microsoft.com/office/drawing/2014/main" id="{82975FE3-1540-36F8-9F02-773882AA53FD}"/>
              </a:ext>
            </a:extLst>
          </p:cNvPr>
          <p:cNvPicPr>
            <a:picLocks noChangeAspect="1"/>
          </p:cNvPicPr>
          <p:nvPr/>
        </p:nvPicPr>
        <p:blipFill>
          <a:blip r:embed="rId3"/>
          <a:stretch>
            <a:fillRect/>
          </a:stretch>
        </p:blipFill>
        <p:spPr>
          <a:xfrm>
            <a:off x="220337" y="4466394"/>
            <a:ext cx="2440976" cy="576714"/>
          </a:xfrm>
          <a:prstGeom prst="rect">
            <a:avLst/>
          </a:prstGeom>
        </p:spPr>
      </p:pic>
    </p:spTree>
    <p:extLst>
      <p:ext uri="{BB962C8B-B14F-4D97-AF65-F5344CB8AC3E}">
        <p14:creationId xmlns:p14="http://schemas.microsoft.com/office/powerpoint/2010/main" val="332534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4645502" y="2571750"/>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latin typeface="Raleway" pitchFamily="2" charset="0"/>
              </a:rPr>
              <a:t>Additionally Supportive Treatment Components</a:t>
            </a:r>
            <a:endParaRPr sz="4400" dirty="0">
              <a:latin typeface="Raleway" pitchFamily="2" charset="0"/>
            </a:endParaRPr>
          </a:p>
        </p:txBody>
      </p:sp>
      <p:sp>
        <p:nvSpPr>
          <p:cNvPr id="201" name="Google Shape;201;p40"/>
          <p:cNvSpPr txBox="1">
            <a:spLocks noGrp="1"/>
          </p:cNvSpPr>
          <p:nvPr>
            <p:ph type="title" idx="2"/>
          </p:nvPr>
        </p:nvSpPr>
        <p:spPr>
          <a:xfrm>
            <a:off x="50667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pic>
        <p:nvPicPr>
          <p:cNvPr id="2" name="Picture 1" descr="A black and white logo&#10;&#10;Description automatically generated">
            <a:extLst>
              <a:ext uri="{FF2B5EF4-FFF2-40B4-BE49-F238E27FC236}">
                <a16:creationId xmlns:a16="http://schemas.microsoft.com/office/drawing/2014/main" id="{41474070-330B-7AA6-D654-FE38DA959B82}"/>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3906867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2E03E4-483D-2BE4-2988-239A0707ACE7}"/>
              </a:ext>
            </a:extLst>
          </p:cNvPr>
          <p:cNvSpPr>
            <a:spLocks noGrp="1"/>
          </p:cNvSpPr>
          <p:nvPr>
            <p:ph type="subTitle" idx="1"/>
          </p:nvPr>
        </p:nvSpPr>
        <p:spPr>
          <a:xfrm>
            <a:off x="374573" y="1408176"/>
            <a:ext cx="8218583" cy="2743199"/>
          </a:xfrm>
        </p:spPr>
        <p:txBody>
          <a:bodyPr/>
          <a:lstStyle/>
          <a:p>
            <a:pPr>
              <a:buFont typeface="Arial" panose="020B0604020202020204" pitchFamily="34" charset="0"/>
              <a:buChar char="•"/>
            </a:pPr>
            <a:r>
              <a:rPr lang="en-US" sz="2400" dirty="0">
                <a:latin typeface="Raleway" pitchFamily="2" charset="0"/>
              </a:rPr>
              <a:t>Benefits of insight development versus psychoeducation</a:t>
            </a:r>
          </a:p>
          <a:p>
            <a:pPr>
              <a:buFont typeface="Arial" panose="020B0604020202020204" pitchFamily="34" charset="0"/>
              <a:buChar char="•"/>
            </a:pPr>
            <a:r>
              <a:rPr lang="en-US" sz="2400" dirty="0">
                <a:latin typeface="Raleway" pitchFamily="2" charset="0"/>
              </a:rPr>
              <a:t>Engaging in group therapy (models such as Stages of Change, Relapse Prevention, and Suicide Attempt Survivor present value)</a:t>
            </a:r>
            <a:endParaRPr lang="en-US" sz="1600" dirty="0">
              <a:latin typeface="Raleway" pitchFamily="2" charset="0"/>
            </a:endParaRPr>
          </a:p>
          <a:p>
            <a:pPr>
              <a:buFont typeface="Arial" panose="020B0604020202020204" pitchFamily="34" charset="0"/>
              <a:buChar char="•"/>
            </a:pPr>
            <a:r>
              <a:rPr lang="en-US" sz="2400" dirty="0">
                <a:latin typeface="Raleway" pitchFamily="2" charset="0"/>
              </a:rPr>
              <a:t>Engagement of lived experience – Peers for the win!</a:t>
            </a:r>
          </a:p>
          <a:p>
            <a:endParaRPr lang="en-US" dirty="0"/>
          </a:p>
        </p:txBody>
      </p:sp>
      <p:sp>
        <p:nvSpPr>
          <p:cNvPr id="3" name="Title 2">
            <a:extLst>
              <a:ext uri="{FF2B5EF4-FFF2-40B4-BE49-F238E27FC236}">
                <a16:creationId xmlns:a16="http://schemas.microsoft.com/office/drawing/2014/main" id="{A4ACD029-F7C5-C70C-187B-1262887B83BE}"/>
              </a:ext>
            </a:extLst>
          </p:cNvPr>
          <p:cNvSpPr>
            <a:spLocks noGrp="1"/>
          </p:cNvSpPr>
          <p:nvPr>
            <p:ph type="title"/>
          </p:nvPr>
        </p:nvSpPr>
        <p:spPr>
          <a:xfrm>
            <a:off x="720000" y="100392"/>
            <a:ext cx="7704000" cy="572700"/>
          </a:xfrm>
        </p:spPr>
        <p:txBody>
          <a:bodyPr/>
          <a:lstStyle/>
          <a:p>
            <a:r>
              <a:rPr lang="en-US" dirty="0">
                <a:latin typeface="Raleway" pitchFamily="2" charset="0"/>
              </a:rPr>
              <a:t>Pairs Well With the </a:t>
            </a:r>
            <a:br>
              <a:rPr lang="en-US" dirty="0">
                <a:latin typeface="Raleway" pitchFamily="2" charset="0"/>
              </a:rPr>
            </a:br>
            <a:r>
              <a:rPr lang="en-US" dirty="0">
                <a:latin typeface="Raleway" pitchFamily="2" charset="0"/>
              </a:rPr>
              <a:t>Distress Planning Process</a:t>
            </a:r>
          </a:p>
        </p:txBody>
      </p:sp>
      <p:pic>
        <p:nvPicPr>
          <p:cNvPr id="4" name="Picture 3" descr="A black and white logo&#10;&#10;Description automatically generated">
            <a:extLst>
              <a:ext uri="{FF2B5EF4-FFF2-40B4-BE49-F238E27FC236}">
                <a16:creationId xmlns:a16="http://schemas.microsoft.com/office/drawing/2014/main" id="{750AC22F-D0BF-945A-C966-DD887E222FCB}"/>
              </a:ext>
            </a:extLst>
          </p:cNvPr>
          <p:cNvPicPr>
            <a:picLocks noChangeAspect="1"/>
          </p:cNvPicPr>
          <p:nvPr/>
        </p:nvPicPr>
        <p:blipFill>
          <a:blip r:embed="rId3"/>
          <a:stretch>
            <a:fillRect/>
          </a:stretch>
        </p:blipFill>
        <p:spPr>
          <a:xfrm>
            <a:off x="97505" y="4441841"/>
            <a:ext cx="2544896" cy="601267"/>
          </a:xfrm>
          <a:prstGeom prst="rect">
            <a:avLst/>
          </a:prstGeom>
        </p:spPr>
      </p:pic>
    </p:spTree>
    <p:extLst>
      <p:ext uri="{BB962C8B-B14F-4D97-AF65-F5344CB8AC3E}">
        <p14:creationId xmlns:p14="http://schemas.microsoft.com/office/powerpoint/2010/main" val="119902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54"/>
          <p:cNvSpPr txBox="1">
            <a:spLocks noGrp="1"/>
          </p:cNvSpPr>
          <p:nvPr>
            <p:ph type="title"/>
          </p:nvPr>
        </p:nvSpPr>
        <p:spPr>
          <a:xfrm>
            <a:off x="720002" y="2072926"/>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pitchFamily="2" charset="0"/>
              </a:rPr>
              <a:t>Initial Pilot Data</a:t>
            </a:r>
            <a:endParaRPr dirty="0">
              <a:latin typeface="Raleway" pitchFamily="2" charset="0"/>
            </a:endParaRPr>
          </a:p>
        </p:txBody>
      </p:sp>
      <p:sp>
        <p:nvSpPr>
          <p:cNvPr id="652" name="Google Shape;652;p54"/>
          <p:cNvSpPr txBox="1">
            <a:spLocks noGrp="1"/>
          </p:cNvSpPr>
          <p:nvPr>
            <p:ph type="title" idx="2"/>
          </p:nvPr>
        </p:nvSpPr>
        <p:spPr>
          <a:xfrm>
            <a:off x="11412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08</a:t>
            </a:r>
            <a:endParaRPr dirty="0"/>
          </a:p>
        </p:txBody>
      </p:sp>
      <p:pic>
        <p:nvPicPr>
          <p:cNvPr id="2" name="Picture 1" descr="A black and white logo&#10;&#10;Description automatically generated">
            <a:extLst>
              <a:ext uri="{FF2B5EF4-FFF2-40B4-BE49-F238E27FC236}">
                <a16:creationId xmlns:a16="http://schemas.microsoft.com/office/drawing/2014/main" id="{F9DF06C7-5546-D70A-1781-14DF8AE643E3}"/>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147073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9B75-6FE4-8F45-78A4-37207CB3097A}"/>
              </a:ext>
            </a:extLst>
          </p:cNvPr>
          <p:cNvSpPr>
            <a:spLocks noGrp="1"/>
          </p:cNvSpPr>
          <p:nvPr>
            <p:ph type="title"/>
          </p:nvPr>
        </p:nvSpPr>
        <p:spPr/>
        <p:txBody>
          <a:bodyPr/>
          <a:lstStyle/>
          <a:p>
            <a:r>
              <a:rPr lang="en-US" sz="3600" dirty="0">
                <a:latin typeface="Raleway" pitchFamily="2" charset="0"/>
              </a:rPr>
              <a:t>Initial Pilot Data</a:t>
            </a:r>
          </a:p>
        </p:txBody>
      </p:sp>
      <p:sp>
        <p:nvSpPr>
          <p:cNvPr id="3" name="Text Placeholder 2">
            <a:extLst>
              <a:ext uri="{FF2B5EF4-FFF2-40B4-BE49-F238E27FC236}">
                <a16:creationId xmlns:a16="http://schemas.microsoft.com/office/drawing/2014/main" id="{2F9D2973-3323-19CE-A219-2642824FB21C}"/>
              </a:ext>
            </a:extLst>
          </p:cNvPr>
          <p:cNvSpPr>
            <a:spLocks noGrp="1"/>
          </p:cNvSpPr>
          <p:nvPr>
            <p:ph type="body" idx="1"/>
          </p:nvPr>
        </p:nvSpPr>
        <p:spPr>
          <a:xfrm>
            <a:off x="720000" y="1609343"/>
            <a:ext cx="7704000" cy="1617773"/>
          </a:xfrm>
        </p:spPr>
        <p:txBody>
          <a:bodyPr/>
          <a:lstStyle/>
          <a:p>
            <a:pPr>
              <a:lnSpc>
                <a:spcPct val="150000"/>
              </a:lnSpc>
              <a:buFont typeface="Arial" panose="020B0604020202020204" pitchFamily="34" charset="0"/>
              <a:buChar char="•"/>
            </a:pPr>
            <a:r>
              <a:rPr lang="en-US" sz="3200" dirty="0">
                <a:latin typeface="Raleway" pitchFamily="2" charset="0"/>
              </a:rPr>
              <a:t>Identified Clients </a:t>
            </a:r>
          </a:p>
          <a:p>
            <a:pPr>
              <a:lnSpc>
                <a:spcPct val="150000"/>
              </a:lnSpc>
              <a:buFont typeface="Arial" panose="020B0604020202020204" pitchFamily="34" charset="0"/>
              <a:buChar char="•"/>
            </a:pPr>
            <a:r>
              <a:rPr lang="en-US" sz="3200" dirty="0">
                <a:latin typeface="Raleway" pitchFamily="2" charset="0"/>
              </a:rPr>
              <a:t>Data </a:t>
            </a:r>
          </a:p>
          <a:p>
            <a:pPr>
              <a:lnSpc>
                <a:spcPct val="150000"/>
              </a:lnSpc>
              <a:buFont typeface="Arial" panose="020B0604020202020204" pitchFamily="34" charset="0"/>
              <a:buChar char="•"/>
            </a:pPr>
            <a:r>
              <a:rPr lang="en-US" sz="3200" dirty="0">
                <a:latin typeface="Raleway" pitchFamily="2" charset="0"/>
              </a:rPr>
              <a:t>Client Feedback</a:t>
            </a:r>
          </a:p>
        </p:txBody>
      </p:sp>
      <p:pic>
        <p:nvPicPr>
          <p:cNvPr id="4" name="Picture 3" descr="A black and white logo&#10;&#10;Description automatically generated">
            <a:extLst>
              <a:ext uri="{FF2B5EF4-FFF2-40B4-BE49-F238E27FC236}">
                <a16:creationId xmlns:a16="http://schemas.microsoft.com/office/drawing/2014/main" id="{25DB4D8C-790C-3FF8-53E9-EA987D291675}"/>
              </a:ext>
            </a:extLst>
          </p:cNvPr>
          <p:cNvPicPr>
            <a:picLocks noChangeAspect="1"/>
          </p:cNvPicPr>
          <p:nvPr/>
        </p:nvPicPr>
        <p:blipFill>
          <a:blip r:embed="rId3"/>
          <a:stretch>
            <a:fillRect/>
          </a:stretch>
        </p:blipFill>
        <p:spPr>
          <a:xfrm>
            <a:off x="152098" y="4529856"/>
            <a:ext cx="2423985" cy="572700"/>
          </a:xfrm>
          <a:prstGeom prst="rect">
            <a:avLst/>
          </a:prstGeom>
        </p:spPr>
      </p:pic>
    </p:spTree>
    <p:extLst>
      <p:ext uri="{BB962C8B-B14F-4D97-AF65-F5344CB8AC3E}">
        <p14:creationId xmlns:p14="http://schemas.microsoft.com/office/powerpoint/2010/main" val="422244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9B75-6FE4-8F45-78A4-37207CB3097A}"/>
              </a:ext>
            </a:extLst>
          </p:cNvPr>
          <p:cNvSpPr>
            <a:spLocks noGrp="1"/>
          </p:cNvSpPr>
          <p:nvPr>
            <p:ph type="title"/>
          </p:nvPr>
        </p:nvSpPr>
        <p:spPr/>
        <p:txBody>
          <a:bodyPr/>
          <a:lstStyle/>
          <a:p>
            <a:r>
              <a:rPr lang="en-US" dirty="0">
                <a:latin typeface="Raleway" pitchFamily="2" charset="0"/>
              </a:rPr>
              <a:t>Limitations and Next Steps</a:t>
            </a:r>
          </a:p>
        </p:txBody>
      </p:sp>
      <p:sp>
        <p:nvSpPr>
          <p:cNvPr id="3" name="Text Placeholder 2">
            <a:extLst>
              <a:ext uri="{FF2B5EF4-FFF2-40B4-BE49-F238E27FC236}">
                <a16:creationId xmlns:a16="http://schemas.microsoft.com/office/drawing/2014/main" id="{2F9D2973-3323-19CE-A219-2642824FB21C}"/>
              </a:ext>
            </a:extLst>
          </p:cNvPr>
          <p:cNvSpPr>
            <a:spLocks noGrp="1"/>
          </p:cNvSpPr>
          <p:nvPr>
            <p:ph type="body" idx="1"/>
          </p:nvPr>
        </p:nvSpPr>
        <p:spPr/>
        <p:txBody>
          <a:bodyPr/>
          <a:lstStyle/>
          <a:p>
            <a:pPr marL="482600" indent="-342900">
              <a:buFont typeface="Arial" panose="020B0604020202020204" pitchFamily="34" charset="0"/>
              <a:buChar char="•"/>
            </a:pPr>
            <a:r>
              <a:rPr lang="en-US" sz="2800" dirty="0">
                <a:latin typeface="Raleway" pitchFamily="2" charset="0"/>
              </a:rPr>
              <a:t>Small pilot</a:t>
            </a:r>
          </a:p>
          <a:p>
            <a:pPr marL="482600" indent="-342900">
              <a:buFont typeface="Arial" panose="020B0604020202020204" pitchFamily="34" charset="0"/>
              <a:buChar char="•"/>
            </a:pPr>
            <a:r>
              <a:rPr lang="en-US" sz="2800" dirty="0">
                <a:latin typeface="Raleway" pitchFamily="2" charset="0"/>
              </a:rPr>
              <a:t>Stigma of suicide and safety planning</a:t>
            </a:r>
          </a:p>
          <a:p>
            <a:pPr marL="482600" indent="-342900">
              <a:buFont typeface="Arial" panose="020B0604020202020204" pitchFamily="34" charset="0"/>
              <a:buChar char="•"/>
            </a:pPr>
            <a:r>
              <a:rPr lang="en-US" sz="2800" dirty="0">
                <a:latin typeface="Raleway" pitchFamily="2" charset="0"/>
              </a:rPr>
              <a:t>Still casts a specific net of those who have identified risk – why not distress planning for everyone who starts treatment. </a:t>
            </a:r>
          </a:p>
          <a:p>
            <a:pPr marL="596900" lvl="1" indent="0">
              <a:buNone/>
            </a:pPr>
            <a:endParaRPr lang="en-US" sz="2800" dirty="0">
              <a:latin typeface="Raleway" pitchFamily="2" charset="0"/>
            </a:endParaRPr>
          </a:p>
          <a:p>
            <a:pPr marL="139700" indent="0">
              <a:buNone/>
            </a:pPr>
            <a:r>
              <a:rPr lang="en-US" sz="2400" dirty="0">
                <a:latin typeface="Raleway" pitchFamily="2" charset="0"/>
              </a:rPr>
              <a:t>			Next steps…</a:t>
            </a:r>
          </a:p>
        </p:txBody>
      </p:sp>
      <p:pic>
        <p:nvPicPr>
          <p:cNvPr id="4" name="Picture 3" descr="A black and white logo&#10;&#10;Description automatically generated">
            <a:extLst>
              <a:ext uri="{FF2B5EF4-FFF2-40B4-BE49-F238E27FC236}">
                <a16:creationId xmlns:a16="http://schemas.microsoft.com/office/drawing/2014/main" id="{25DB4D8C-790C-3FF8-53E9-EA987D291675}"/>
              </a:ext>
            </a:extLst>
          </p:cNvPr>
          <p:cNvPicPr>
            <a:picLocks noChangeAspect="1"/>
          </p:cNvPicPr>
          <p:nvPr/>
        </p:nvPicPr>
        <p:blipFill>
          <a:blip r:embed="rId3"/>
          <a:stretch>
            <a:fillRect/>
          </a:stretch>
        </p:blipFill>
        <p:spPr>
          <a:xfrm>
            <a:off x="220337" y="4526449"/>
            <a:ext cx="2186788" cy="516659"/>
          </a:xfrm>
          <a:prstGeom prst="rect">
            <a:avLst/>
          </a:prstGeom>
        </p:spPr>
      </p:pic>
    </p:spTree>
    <p:extLst>
      <p:ext uri="{BB962C8B-B14F-4D97-AF65-F5344CB8AC3E}">
        <p14:creationId xmlns:p14="http://schemas.microsoft.com/office/powerpoint/2010/main" val="23350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p58"/>
          <p:cNvSpPr txBox="1">
            <a:spLocks noGrp="1"/>
          </p:cNvSpPr>
          <p:nvPr>
            <p:ph type="title"/>
          </p:nvPr>
        </p:nvSpPr>
        <p:spPr>
          <a:xfrm>
            <a:off x="341523" y="1918690"/>
            <a:ext cx="8494005"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Raleway" pitchFamily="2" charset="0"/>
              </a:rPr>
              <a:t>Thank you for joining us today!</a:t>
            </a:r>
            <a:endParaRPr sz="4000" dirty="0">
              <a:latin typeface="Raleway" pitchFamily="2" charset="0"/>
            </a:endParaRPr>
          </a:p>
        </p:txBody>
      </p:sp>
      <p:sp>
        <p:nvSpPr>
          <p:cNvPr id="809" name="Google Shape;809;p58"/>
          <p:cNvSpPr txBox="1">
            <a:spLocks noGrp="1"/>
          </p:cNvSpPr>
          <p:nvPr>
            <p:ph type="title" idx="2"/>
          </p:nvPr>
        </p:nvSpPr>
        <p:spPr>
          <a:xfrm>
            <a:off x="1966511" y="1032173"/>
            <a:ext cx="5244028"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sp>
        <p:nvSpPr>
          <p:cNvPr id="4" name="Google Shape;808;p58">
            <a:extLst>
              <a:ext uri="{FF2B5EF4-FFF2-40B4-BE49-F238E27FC236}">
                <a16:creationId xmlns:a16="http://schemas.microsoft.com/office/drawing/2014/main" id="{AC9DB893-3C0A-3F6A-5E40-4EF45143160F}"/>
              </a:ext>
            </a:extLst>
          </p:cNvPr>
          <p:cNvSpPr txBox="1">
            <a:spLocks/>
          </p:cNvSpPr>
          <p:nvPr/>
        </p:nvSpPr>
        <p:spPr>
          <a:xfrm>
            <a:off x="384116" y="2499336"/>
            <a:ext cx="8494005" cy="118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Bebas Neue"/>
              <a:buNone/>
              <a:defRPr sz="4900" b="0" i="0" u="none" strike="noStrike" cap="none">
                <a:solidFill>
                  <a:schemeClr val="dk1"/>
                </a:solidFill>
                <a:latin typeface="Bebas Neue"/>
                <a:ea typeface="Bebas Neue"/>
                <a:cs typeface="Bebas Neue"/>
                <a:sym typeface="Bebas Neue"/>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endParaRPr lang="en-US" sz="4000" dirty="0">
              <a:latin typeface="Raleway" pitchFamily="2" charset="0"/>
            </a:endParaRPr>
          </a:p>
          <a:p>
            <a:endParaRPr lang="en-US" sz="4000" dirty="0">
              <a:latin typeface="Raleway" pitchFamily="2" charset="0"/>
            </a:endParaRPr>
          </a:p>
          <a:p>
            <a:r>
              <a:rPr lang="en-US" sz="2400" dirty="0">
                <a:latin typeface="Raleway" pitchFamily="2" charset="0"/>
              </a:rPr>
              <a:t>Erin Ralston</a:t>
            </a:r>
          </a:p>
          <a:p>
            <a:r>
              <a:rPr lang="en-US" sz="2400" dirty="0">
                <a:latin typeface="Raleway" pitchFamily="2" charset="0"/>
              </a:rPr>
              <a:t>erinralston@auroramhr.org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720000" y="45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aleway" pitchFamily="2" charset="0"/>
              </a:rPr>
              <a:t>Learning Objectives</a:t>
            </a:r>
            <a:endParaRPr dirty="0">
              <a:latin typeface="Raleway" pitchFamily="2" charset="0"/>
            </a:endParaRPr>
          </a:p>
        </p:txBody>
      </p:sp>
      <p:sp>
        <p:nvSpPr>
          <p:cNvPr id="152" name="Google Shape;152;p34"/>
          <p:cNvSpPr txBox="1">
            <a:spLocks noGrp="1"/>
          </p:cNvSpPr>
          <p:nvPr>
            <p:ph type="body" idx="1"/>
          </p:nvPr>
        </p:nvSpPr>
        <p:spPr>
          <a:xfrm>
            <a:off x="605307" y="1017725"/>
            <a:ext cx="8023537" cy="3416400"/>
          </a:xfrm>
          <a:prstGeom prst="rect">
            <a:avLst/>
          </a:prstGeom>
        </p:spPr>
        <p:txBody>
          <a:bodyPr spcFirstLastPara="1" wrap="square" lIns="91425" tIns="91425" rIns="91425" bIns="91425" anchor="ctr" anchorCtr="0">
            <a:noAutofit/>
          </a:bodyPr>
          <a:lstStyle/>
          <a:p>
            <a:pPr marL="342900" lvl="0" indent="-342900" algn="l" rtl="0">
              <a:spcBef>
                <a:spcPts val="0"/>
              </a:spcBef>
              <a:spcAft>
                <a:spcPts val="0"/>
              </a:spcAft>
            </a:pPr>
            <a:r>
              <a:rPr lang="en-US" sz="2000" dirty="0">
                <a:solidFill>
                  <a:schemeClr val="dk1"/>
                </a:solidFill>
                <a:latin typeface="Raleway" pitchFamily="2" charset="0"/>
              </a:rPr>
              <a:t>Be challenged to think about how they can be creative in their own work as it relates to the full spectrum of suicide prevention.</a:t>
            </a:r>
          </a:p>
          <a:p>
            <a:pPr marL="342900" lvl="0" indent="-342900" algn="l" rtl="0">
              <a:spcBef>
                <a:spcPts val="0"/>
              </a:spcBef>
              <a:spcAft>
                <a:spcPts val="0"/>
              </a:spcAft>
            </a:pPr>
            <a:r>
              <a:rPr lang="en-US" sz="2000" dirty="0">
                <a:solidFill>
                  <a:schemeClr val="dk1"/>
                </a:solidFill>
                <a:latin typeface="Raleway" pitchFamily="2" charset="0"/>
              </a:rPr>
              <a:t>Understand the necessity and limitations of traditional safety planning within suicide prevention as connected to a reactive state.</a:t>
            </a:r>
          </a:p>
          <a:p>
            <a:pPr marL="342900" lvl="0" indent="-342900" algn="l" rtl="0">
              <a:spcBef>
                <a:spcPts val="0"/>
              </a:spcBef>
              <a:spcAft>
                <a:spcPts val="0"/>
              </a:spcAft>
            </a:pPr>
            <a:r>
              <a:rPr lang="en-US" sz="2000" dirty="0">
                <a:solidFill>
                  <a:schemeClr val="dk1"/>
                </a:solidFill>
                <a:latin typeface="Raleway" pitchFamily="2" charset="0"/>
              </a:rPr>
              <a:t>Increase knowledge about theories not commonly employed in safety planning including neurobiology and cultural theory. </a:t>
            </a:r>
          </a:p>
          <a:p>
            <a:pPr marL="342900" lvl="0" indent="-342900" algn="l" rtl="0">
              <a:spcBef>
                <a:spcPts val="0"/>
              </a:spcBef>
              <a:spcAft>
                <a:spcPts val="0"/>
              </a:spcAft>
            </a:pPr>
            <a:r>
              <a:rPr lang="en-US" sz="2000" dirty="0">
                <a:solidFill>
                  <a:schemeClr val="dk1"/>
                </a:solidFill>
                <a:latin typeface="Raleway" pitchFamily="2" charset="0"/>
              </a:rPr>
              <a:t>Learn how to utilize a holistic safety plan to engage the client’s whole person in the planning process to increase successful utilization.</a:t>
            </a:r>
            <a:endParaRPr sz="2000" dirty="0">
              <a:solidFill>
                <a:schemeClr val="dk1"/>
              </a:solidFill>
              <a:latin typeface="Raleway" pitchFamily="2" charset="0"/>
            </a:endParaRPr>
          </a:p>
        </p:txBody>
      </p:sp>
      <p:pic>
        <p:nvPicPr>
          <p:cNvPr id="3" name="Picture 2" descr="A black and white logo&#10;&#10;Description automatically generated">
            <a:extLst>
              <a:ext uri="{FF2B5EF4-FFF2-40B4-BE49-F238E27FC236}">
                <a16:creationId xmlns:a16="http://schemas.microsoft.com/office/drawing/2014/main" id="{FC540431-67A8-B158-B917-FEFBFA4E2CA6}"/>
              </a:ext>
            </a:extLst>
          </p:cNvPr>
          <p:cNvPicPr>
            <a:picLocks noChangeAspect="1"/>
          </p:cNvPicPr>
          <p:nvPr/>
        </p:nvPicPr>
        <p:blipFill>
          <a:blip r:embed="rId3"/>
          <a:stretch>
            <a:fillRect/>
          </a:stretch>
        </p:blipFill>
        <p:spPr>
          <a:xfrm>
            <a:off x="220337" y="4441841"/>
            <a:ext cx="2544896" cy="6012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4645502" y="2225651"/>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pitchFamily="2" charset="0"/>
              </a:rPr>
              <a:t>Is Suicide Prevention Working?</a:t>
            </a:r>
            <a:endParaRPr dirty="0">
              <a:latin typeface="Raleway" pitchFamily="2" charset="0"/>
            </a:endParaRPr>
          </a:p>
        </p:txBody>
      </p:sp>
      <p:sp>
        <p:nvSpPr>
          <p:cNvPr id="201" name="Google Shape;201;p40"/>
          <p:cNvSpPr txBox="1">
            <a:spLocks noGrp="1"/>
          </p:cNvSpPr>
          <p:nvPr>
            <p:ph type="title" idx="2"/>
          </p:nvPr>
        </p:nvSpPr>
        <p:spPr>
          <a:xfrm>
            <a:off x="50667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6" name="Picture 5" descr="A black and white logo&#10;&#10;Description automatically generated">
            <a:extLst>
              <a:ext uri="{FF2B5EF4-FFF2-40B4-BE49-F238E27FC236}">
                <a16:creationId xmlns:a16="http://schemas.microsoft.com/office/drawing/2014/main" id="{4EBEF2FE-6B8F-2B20-2F4F-A233942D29A9}"/>
              </a:ext>
            </a:extLst>
          </p:cNvPr>
          <p:cNvPicPr>
            <a:picLocks noChangeAspect="1"/>
          </p:cNvPicPr>
          <p:nvPr/>
        </p:nvPicPr>
        <p:blipFill>
          <a:blip r:embed="rId3"/>
          <a:stretch>
            <a:fillRect/>
          </a:stretch>
        </p:blipFill>
        <p:spPr>
          <a:xfrm>
            <a:off x="220337" y="4441841"/>
            <a:ext cx="2544896" cy="6012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A1E0-1494-DE0B-6D60-8022620F4067}"/>
              </a:ext>
            </a:extLst>
          </p:cNvPr>
          <p:cNvSpPr>
            <a:spLocks noGrp="1"/>
          </p:cNvSpPr>
          <p:nvPr>
            <p:ph type="title"/>
          </p:nvPr>
        </p:nvSpPr>
        <p:spPr/>
        <p:txBody>
          <a:bodyPr/>
          <a:lstStyle/>
          <a:p>
            <a:r>
              <a:rPr lang="en-US" dirty="0">
                <a:latin typeface="Raleway" pitchFamily="2" charset="0"/>
              </a:rPr>
              <a:t>Yes, and…</a:t>
            </a:r>
          </a:p>
        </p:txBody>
      </p:sp>
      <p:sp>
        <p:nvSpPr>
          <p:cNvPr id="3" name="Text Placeholder 2">
            <a:extLst>
              <a:ext uri="{FF2B5EF4-FFF2-40B4-BE49-F238E27FC236}">
                <a16:creationId xmlns:a16="http://schemas.microsoft.com/office/drawing/2014/main" id="{1EEDD293-1D8D-F2D3-E380-A40B66ABB174}"/>
              </a:ext>
            </a:extLst>
          </p:cNvPr>
          <p:cNvSpPr>
            <a:spLocks noGrp="1"/>
          </p:cNvSpPr>
          <p:nvPr>
            <p:ph type="body" idx="1"/>
          </p:nvPr>
        </p:nvSpPr>
        <p:spPr>
          <a:xfrm>
            <a:off x="720000" y="1165122"/>
            <a:ext cx="7704000" cy="2384099"/>
          </a:xfrm>
        </p:spPr>
        <p:txBody>
          <a:bodyPr/>
          <a:lstStyle/>
          <a:p>
            <a:pPr marL="139700" indent="0">
              <a:buNone/>
            </a:pPr>
            <a:r>
              <a:rPr lang="en-US" sz="2400" dirty="0">
                <a:latin typeface="Raleway" pitchFamily="2" charset="0"/>
              </a:rPr>
              <a:t>Why do people die by suicide?</a:t>
            </a:r>
          </a:p>
          <a:p>
            <a:pPr marL="139700" indent="0">
              <a:buNone/>
            </a:pPr>
            <a:endParaRPr lang="en-US" sz="2400" dirty="0">
              <a:latin typeface="Raleway" pitchFamily="2" charset="0"/>
            </a:endParaRPr>
          </a:p>
          <a:p>
            <a:pPr marL="139700" indent="0">
              <a:buNone/>
            </a:pPr>
            <a:r>
              <a:rPr lang="en-US" sz="2400" dirty="0">
                <a:latin typeface="Raleway" pitchFamily="2" charset="0"/>
              </a:rPr>
              <a:t>Is it always ‘bad’ to have thoughts of suicide?</a:t>
            </a:r>
          </a:p>
          <a:p>
            <a:pPr marL="139700" indent="0">
              <a:buNone/>
            </a:pPr>
            <a:endParaRPr lang="en-US" sz="2400" dirty="0">
              <a:latin typeface="Raleway" pitchFamily="2" charset="0"/>
            </a:endParaRPr>
          </a:p>
          <a:p>
            <a:pPr marL="139700" indent="0">
              <a:buNone/>
            </a:pPr>
            <a:r>
              <a:rPr lang="en-US" sz="2400" dirty="0">
                <a:latin typeface="Raleway" pitchFamily="2" charset="0"/>
              </a:rPr>
              <a:t>How do we identify the other 50%</a:t>
            </a:r>
          </a:p>
        </p:txBody>
      </p:sp>
      <p:pic>
        <p:nvPicPr>
          <p:cNvPr id="4" name="Picture 3" descr="A black and white logo&#10;&#10;Description automatically generated">
            <a:extLst>
              <a:ext uri="{FF2B5EF4-FFF2-40B4-BE49-F238E27FC236}">
                <a16:creationId xmlns:a16="http://schemas.microsoft.com/office/drawing/2014/main" id="{1AA9A169-6800-84AA-4E0E-D42191A7CA28}"/>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103542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54"/>
          <p:cNvSpPr txBox="1">
            <a:spLocks noGrp="1"/>
          </p:cNvSpPr>
          <p:nvPr>
            <p:ph type="title"/>
          </p:nvPr>
        </p:nvSpPr>
        <p:spPr>
          <a:xfrm>
            <a:off x="720002" y="2225651"/>
            <a:ext cx="3705000" cy="118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Raleway" pitchFamily="2" charset="0"/>
              </a:rPr>
              <a:t>Alternatives to the Medical Model of Mental Health Care</a:t>
            </a:r>
            <a:endParaRPr sz="3600" dirty="0">
              <a:latin typeface="Raleway" pitchFamily="2" charset="0"/>
            </a:endParaRPr>
          </a:p>
        </p:txBody>
      </p:sp>
      <p:sp>
        <p:nvSpPr>
          <p:cNvPr id="652" name="Google Shape;652;p54"/>
          <p:cNvSpPr txBox="1">
            <a:spLocks noGrp="1"/>
          </p:cNvSpPr>
          <p:nvPr>
            <p:ph type="title" idx="2"/>
          </p:nvPr>
        </p:nvSpPr>
        <p:spPr>
          <a:xfrm>
            <a:off x="1141202" y="690650"/>
            <a:ext cx="2862600" cy="10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4" name="Picture 3" descr="A black and white logo&#10;&#10;Description automatically generated">
            <a:extLst>
              <a:ext uri="{FF2B5EF4-FFF2-40B4-BE49-F238E27FC236}">
                <a16:creationId xmlns:a16="http://schemas.microsoft.com/office/drawing/2014/main" id="{B9178878-00EC-7C4A-9C03-8F11E1FFC7BF}"/>
              </a:ext>
            </a:extLst>
          </p:cNvPr>
          <p:cNvPicPr>
            <a:picLocks noChangeAspect="1"/>
          </p:cNvPicPr>
          <p:nvPr/>
        </p:nvPicPr>
        <p:blipFill>
          <a:blip r:embed="rId3"/>
          <a:stretch>
            <a:fillRect/>
          </a:stretch>
        </p:blipFill>
        <p:spPr>
          <a:xfrm>
            <a:off x="220337" y="4441841"/>
            <a:ext cx="2544896" cy="601267"/>
          </a:xfrm>
          <a:prstGeom prst="rect">
            <a:avLst/>
          </a:prstGeom>
        </p:spPr>
      </p:pic>
    </p:spTree>
    <p:extLst>
      <p:ext uri="{BB962C8B-B14F-4D97-AF65-F5344CB8AC3E}">
        <p14:creationId xmlns:p14="http://schemas.microsoft.com/office/powerpoint/2010/main" val="393567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A12A216-B6C7-F70B-6120-ECFB2DF433A1}"/>
              </a:ext>
            </a:extLst>
          </p:cNvPr>
          <p:cNvSpPr>
            <a:spLocks noGrp="1"/>
          </p:cNvSpPr>
          <p:nvPr>
            <p:ph type="subTitle" idx="1"/>
          </p:nvPr>
        </p:nvSpPr>
        <p:spPr>
          <a:xfrm>
            <a:off x="553907" y="1348445"/>
            <a:ext cx="3782119" cy="3093396"/>
          </a:xfrm>
        </p:spPr>
        <p:txBody>
          <a:bodyPr/>
          <a:lstStyle/>
          <a:p>
            <a:r>
              <a:rPr lang="en-US" sz="2200" dirty="0">
                <a:latin typeface="Raleway" pitchFamily="2" charset="0"/>
              </a:rPr>
              <a:t>…Coordinated, proactive healthcare team that works closely with clients and their families. </a:t>
            </a:r>
          </a:p>
          <a:p>
            <a:r>
              <a:rPr lang="en-US" sz="2200" dirty="0">
                <a:latin typeface="Raleway" pitchFamily="2" charset="0"/>
              </a:rPr>
              <a:t>Outcome is healthier clients and more satisfied providers.</a:t>
            </a:r>
          </a:p>
        </p:txBody>
      </p:sp>
      <p:sp>
        <p:nvSpPr>
          <p:cNvPr id="3" name="Title 2">
            <a:extLst>
              <a:ext uri="{FF2B5EF4-FFF2-40B4-BE49-F238E27FC236}">
                <a16:creationId xmlns:a16="http://schemas.microsoft.com/office/drawing/2014/main" id="{3B93A428-A28D-50A4-9C7A-F77D0842E504}"/>
              </a:ext>
            </a:extLst>
          </p:cNvPr>
          <p:cNvSpPr>
            <a:spLocks noGrp="1"/>
          </p:cNvSpPr>
          <p:nvPr>
            <p:ph type="title"/>
          </p:nvPr>
        </p:nvSpPr>
        <p:spPr/>
        <p:txBody>
          <a:bodyPr/>
          <a:lstStyle/>
          <a:p>
            <a:r>
              <a:rPr lang="en-US" dirty="0">
                <a:latin typeface="Raleway" pitchFamily="2" charset="0"/>
              </a:rPr>
              <a:t>Chronic Disease Model</a:t>
            </a:r>
          </a:p>
        </p:txBody>
      </p:sp>
      <p:pic>
        <p:nvPicPr>
          <p:cNvPr id="4" name="Picture 3" descr="A black and white logo&#10;&#10;Description automatically generated">
            <a:extLst>
              <a:ext uri="{FF2B5EF4-FFF2-40B4-BE49-F238E27FC236}">
                <a16:creationId xmlns:a16="http://schemas.microsoft.com/office/drawing/2014/main" id="{D0F6B927-52D4-62D0-C3F5-6FCC2DAE5F41}"/>
              </a:ext>
            </a:extLst>
          </p:cNvPr>
          <p:cNvPicPr>
            <a:picLocks noChangeAspect="1"/>
          </p:cNvPicPr>
          <p:nvPr/>
        </p:nvPicPr>
        <p:blipFill>
          <a:blip r:embed="rId3"/>
          <a:stretch>
            <a:fillRect/>
          </a:stretch>
        </p:blipFill>
        <p:spPr>
          <a:xfrm>
            <a:off x="220337" y="4505087"/>
            <a:ext cx="2277203" cy="538021"/>
          </a:xfrm>
          <a:prstGeom prst="rect">
            <a:avLst/>
          </a:prstGeom>
        </p:spPr>
      </p:pic>
      <p:pic>
        <p:nvPicPr>
          <p:cNvPr id="6" name="Picture 5">
            <a:extLst>
              <a:ext uri="{FF2B5EF4-FFF2-40B4-BE49-F238E27FC236}">
                <a16:creationId xmlns:a16="http://schemas.microsoft.com/office/drawing/2014/main" id="{B983DFEF-A1C2-5EB2-6079-05EBD8AF8AE4}"/>
              </a:ext>
            </a:extLst>
          </p:cNvPr>
          <p:cNvPicPr>
            <a:picLocks noChangeAspect="1"/>
          </p:cNvPicPr>
          <p:nvPr/>
        </p:nvPicPr>
        <p:blipFill>
          <a:blip r:embed="rId4"/>
          <a:stretch>
            <a:fillRect/>
          </a:stretch>
        </p:blipFill>
        <p:spPr>
          <a:xfrm>
            <a:off x="4055806" y="1002408"/>
            <a:ext cx="4534287" cy="3681061"/>
          </a:xfrm>
          <a:prstGeom prst="rect">
            <a:avLst/>
          </a:prstGeom>
        </p:spPr>
      </p:pic>
    </p:spTree>
    <p:extLst>
      <p:ext uri="{BB962C8B-B14F-4D97-AF65-F5344CB8AC3E}">
        <p14:creationId xmlns:p14="http://schemas.microsoft.com/office/powerpoint/2010/main" val="45493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A12A216-B6C7-F70B-6120-ECFB2DF433A1}"/>
              </a:ext>
            </a:extLst>
          </p:cNvPr>
          <p:cNvSpPr>
            <a:spLocks noGrp="1"/>
          </p:cNvSpPr>
          <p:nvPr>
            <p:ph type="subTitle" idx="1"/>
          </p:nvPr>
        </p:nvSpPr>
        <p:spPr>
          <a:xfrm>
            <a:off x="550843" y="1283110"/>
            <a:ext cx="8150705" cy="1895090"/>
          </a:xfrm>
        </p:spPr>
        <p:txBody>
          <a:bodyPr/>
          <a:lstStyle/>
          <a:p>
            <a:r>
              <a:rPr lang="en-US" sz="2400" dirty="0">
                <a:latin typeface="Raleway" pitchFamily="2" charset="0"/>
              </a:rPr>
              <a:t>Assert that, after repeated contact with addictive substances, learning and brain changes occur.</a:t>
            </a:r>
          </a:p>
          <a:p>
            <a:endParaRPr lang="en-US" sz="2400" dirty="0">
              <a:latin typeface="Raleway" pitchFamily="2" charset="0"/>
            </a:endParaRPr>
          </a:p>
          <a:p>
            <a:pPr>
              <a:buFont typeface="Arial" panose="020B0604020202020204" pitchFamily="34" charset="0"/>
              <a:buChar char="•"/>
            </a:pPr>
            <a:r>
              <a:rPr lang="en-US" sz="2400" dirty="0">
                <a:latin typeface="Raleway" pitchFamily="2" charset="0"/>
              </a:rPr>
              <a:t>Addiction Cycle </a:t>
            </a:r>
          </a:p>
          <a:p>
            <a:pPr>
              <a:buFont typeface="Arial" panose="020B0604020202020204" pitchFamily="34" charset="0"/>
              <a:buChar char="•"/>
            </a:pPr>
            <a:r>
              <a:rPr lang="en-US" sz="2400" dirty="0">
                <a:latin typeface="Raleway" pitchFamily="2" charset="0"/>
              </a:rPr>
              <a:t>Brain Regions</a:t>
            </a:r>
          </a:p>
          <a:p>
            <a:pPr>
              <a:buFont typeface="Arial" panose="020B0604020202020204" pitchFamily="34" charset="0"/>
              <a:buChar char="•"/>
            </a:pPr>
            <a:r>
              <a:rPr lang="en-US" sz="2400" dirty="0">
                <a:latin typeface="Raleway" pitchFamily="2" charset="0"/>
              </a:rPr>
              <a:t>Dopamine and Reward Systems</a:t>
            </a:r>
          </a:p>
          <a:p>
            <a:pPr>
              <a:buFont typeface="Arial" panose="020B0604020202020204" pitchFamily="34" charset="0"/>
              <a:buChar char="•"/>
            </a:pPr>
            <a:r>
              <a:rPr lang="en-US" sz="2400" dirty="0">
                <a:latin typeface="Raleway" pitchFamily="2" charset="0"/>
              </a:rPr>
              <a:t>Genetic Factors</a:t>
            </a:r>
          </a:p>
          <a:p>
            <a:pPr>
              <a:buFont typeface="Arial" panose="020B0604020202020204" pitchFamily="34" charset="0"/>
              <a:buChar char="•"/>
            </a:pPr>
            <a:r>
              <a:rPr lang="en-US" sz="2400" dirty="0">
                <a:latin typeface="Raleway" pitchFamily="2" charset="0"/>
              </a:rPr>
              <a:t>Stress and Negative Emotions</a:t>
            </a:r>
          </a:p>
          <a:p>
            <a:pPr>
              <a:buFont typeface="Arial" panose="020B0604020202020204" pitchFamily="34" charset="0"/>
              <a:buChar char="•"/>
            </a:pPr>
            <a:endParaRPr lang="en-US" dirty="0">
              <a:latin typeface="Raleway" pitchFamily="2" charset="0"/>
            </a:endParaRPr>
          </a:p>
        </p:txBody>
      </p:sp>
      <p:sp>
        <p:nvSpPr>
          <p:cNvPr id="3" name="Title 2">
            <a:extLst>
              <a:ext uri="{FF2B5EF4-FFF2-40B4-BE49-F238E27FC236}">
                <a16:creationId xmlns:a16="http://schemas.microsoft.com/office/drawing/2014/main" id="{3B93A428-A28D-50A4-9C7A-F77D0842E504}"/>
              </a:ext>
            </a:extLst>
          </p:cNvPr>
          <p:cNvSpPr>
            <a:spLocks noGrp="1"/>
          </p:cNvSpPr>
          <p:nvPr>
            <p:ph type="title"/>
          </p:nvPr>
        </p:nvSpPr>
        <p:spPr/>
        <p:txBody>
          <a:bodyPr/>
          <a:lstStyle/>
          <a:p>
            <a:r>
              <a:rPr lang="en-US" dirty="0">
                <a:latin typeface="Raleway" pitchFamily="2" charset="0"/>
              </a:rPr>
              <a:t>Neurobiology of Addiction</a:t>
            </a:r>
          </a:p>
        </p:txBody>
      </p:sp>
      <p:pic>
        <p:nvPicPr>
          <p:cNvPr id="4" name="Picture 3" descr="A black and white logo&#10;&#10;Description automatically generated">
            <a:extLst>
              <a:ext uri="{FF2B5EF4-FFF2-40B4-BE49-F238E27FC236}">
                <a16:creationId xmlns:a16="http://schemas.microsoft.com/office/drawing/2014/main" id="{4868ACDF-B29D-79FB-320C-2FD3C57A3EEB}"/>
              </a:ext>
            </a:extLst>
          </p:cNvPr>
          <p:cNvPicPr>
            <a:picLocks noChangeAspect="1"/>
          </p:cNvPicPr>
          <p:nvPr/>
        </p:nvPicPr>
        <p:blipFill>
          <a:blip r:embed="rId3"/>
          <a:stretch>
            <a:fillRect/>
          </a:stretch>
        </p:blipFill>
        <p:spPr>
          <a:xfrm>
            <a:off x="131849" y="4486085"/>
            <a:ext cx="2544896" cy="601267"/>
          </a:xfrm>
          <a:prstGeom prst="rect">
            <a:avLst/>
          </a:prstGeom>
        </p:spPr>
      </p:pic>
    </p:spTree>
    <p:extLst>
      <p:ext uri="{BB962C8B-B14F-4D97-AF65-F5344CB8AC3E}">
        <p14:creationId xmlns:p14="http://schemas.microsoft.com/office/powerpoint/2010/main" val="30237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A12A216-B6C7-F70B-6120-ECFB2DF433A1}"/>
              </a:ext>
            </a:extLst>
          </p:cNvPr>
          <p:cNvSpPr>
            <a:spLocks noGrp="1"/>
          </p:cNvSpPr>
          <p:nvPr>
            <p:ph type="subTitle" idx="1"/>
          </p:nvPr>
        </p:nvSpPr>
        <p:spPr>
          <a:xfrm>
            <a:off x="550843" y="1209368"/>
            <a:ext cx="7873157" cy="1968832"/>
          </a:xfrm>
        </p:spPr>
        <p:txBody>
          <a:bodyPr/>
          <a:lstStyle/>
          <a:p>
            <a:pPr>
              <a:lnSpc>
                <a:spcPct val="150000"/>
              </a:lnSpc>
              <a:buFont typeface="Arial" panose="020B0604020202020204" pitchFamily="34" charset="0"/>
              <a:buChar char="•"/>
            </a:pPr>
            <a:r>
              <a:rPr lang="en-US" sz="2400" dirty="0">
                <a:latin typeface="Raleway" pitchFamily="2" charset="0"/>
              </a:rPr>
              <a:t>Addicted to Suicide?</a:t>
            </a:r>
          </a:p>
          <a:p>
            <a:pPr>
              <a:lnSpc>
                <a:spcPct val="150000"/>
              </a:lnSpc>
              <a:buFont typeface="Arial" panose="020B0604020202020204" pitchFamily="34" charset="0"/>
              <a:buChar char="•"/>
            </a:pPr>
            <a:r>
              <a:rPr lang="en-US" sz="2400" dirty="0">
                <a:latin typeface="Raleway" pitchFamily="2" charset="0"/>
              </a:rPr>
              <a:t>Chronic Suicide Risk</a:t>
            </a:r>
          </a:p>
          <a:p>
            <a:pPr>
              <a:lnSpc>
                <a:spcPct val="150000"/>
              </a:lnSpc>
              <a:buFont typeface="Arial" panose="020B0604020202020204" pitchFamily="34" charset="0"/>
              <a:buChar char="•"/>
            </a:pPr>
            <a:r>
              <a:rPr lang="en-US" sz="2400" dirty="0">
                <a:latin typeface="Raleway" pitchFamily="2" charset="0"/>
              </a:rPr>
              <a:t>Suicide Risk as a Neurobiological Coping Skill</a:t>
            </a:r>
          </a:p>
          <a:p>
            <a:pPr>
              <a:lnSpc>
                <a:spcPct val="150000"/>
              </a:lnSpc>
              <a:buFont typeface="Arial" panose="020B0604020202020204" pitchFamily="34" charset="0"/>
              <a:buChar char="•"/>
            </a:pPr>
            <a:r>
              <a:rPr lang="en-US" sz="2400" dirty="0">
                <a:latin typeface="Raleway" pitchFamily="2" charset="0"/>
              </a:rPr>
              <a:t>Relapse from a suicide prevention perspective</a:t>
            </a:r>
          </a:p>
        </p:txBody>
      </p:sp>
      <p:sp>
        <p:nvSpPr>
          <p:cNvPr id="3" name="Title 2">
            <a:extLst>
              <a:ext uri="{FF2B5EF4-FFF2-40B4-BE49-F238E27FC236}">
                <a16:creationId xmlns:a16="http://schemas.microsoft.com/office/drawing/2014/main" id="{3B93A428-A28D-50A4-9C7A-F77D0842E504}"/>
              </a:ext>
            </a:extLst>
          </p:cNvPr>
          <p:cNvSpPr>
            <a:spLocks noGrp="1"/>
          </p:cNvSpPr>
          <p:nvPr>
            <p:ph type="title"/>
          </p:nvPr>
        </p:nvSpPr>
        <p:spPr/>
        <p:txBody>
          <a:bodyPr/>
          <a:lstStyle/>
          <a:p>
            <a:r>
              <a:rPr lang="en-US" dirty="0">
                <a:latin typeface="Raleway" pitchFamily="2" charset="0"/>
              </a:rPr>
              <a:t>Neurobiology of Addiction - Suicide</a:t>
            </a:r>
          </a:p>
        </p:txBody>
      </p:sp>
      <p:pic>
        <p:nvPicPr>
          <p:cNvPr id="4" name="Picture 3" descr="A black and white logo&#10;&#10;Description automatically generated">
            <a:extLst>
              <a:ext uri="{FF2B5EF4-FFF2-40B4-BE49-F238E27FC236}">
                <a16:creationId xmlns:a16="http://schemas.microsoft.com/office/drawing/2014/main" id="{4868ACDF-B29D-79FB-320C-2FD3C57A3EEB}"/>
              </a:ext>
            </a:extLst>
          </p:cNvPr>
          <p:cNvPicPr>
            <a:picLocks noChangeAspect="1"/>
          </p:cNvPicPr>
          <p:nvPr/>
        </p:nvPicPr>
        <p:blipFill>
          <a:blip r:embed="rId3"/>
          <a:stretch>
            <a:fillRect/>
          </a:stretch>
        </p:blipFill>
        <p:spPr>
          <a:xfrm>
            <a:off x="220337" y="4492189"/>
            <a:ext cx="2331794" cy="550919"/>
          </a:xfrm>
          <a:prstGeom prst="rect">
            <a:avLst/>
          </a:prstGeom>
        </p:spPr>
      </p:pic>
    </p:spTree>
    <p:extLst>
      <p:ext uri="{BB962C8B-B14F-4D97-AF65-F5344CB8AC3E}">
        <p14:creationId xmlns:p14="http://schemas.microsoft.com/office/powerpoint/2010/main" val="2346233557"/>
      </p:ext>
    </p:extLst>
  </p:cSld>
  <p:clrMapOvr>
    <a:masterClrMapping/>
  </p:clrMapOvr>
</p:sld>
</file>

<file path=ppt/theme/theme1.xml><?xml version="1.0" encoding="utf-8"?>
<a:theme xmlns:a="http://schemas.openxmlformats.org/drawingml/2006/main" name="Mountain Backgrounds by Slidesgo">
  <a:themeElements>
    <a:clrScheme name="Simple Light">
      <a:dk1>
        <a:srgbClr val="070D2F"/>
      </a:dk1>
      <a:lt1>
        <a:srgbClr val="FFFFFF"/>
      </a:lt1>
      <a:dk2>
        <a:srgbClr val="1E234B"/>
      </a:dk2>
      <a:lt2>
        <a:srgbClr val="29234E"/>
      </a:lt2>
      <a:accent1>
        <a:srgbClr val="070D2F"/>
      </a:accent1>
      <a:accent2>
        <a:srgbClr val="1A724A"/>
      </a:accent2>
      <a:accent3>
        <a:srgbClr val="F5E5B2"/>
      </a:accent3>
      <a:accent4>
        <a:srgbClr val="A4B5E9"/>
      </a:accent4>
      <a:accent5>
        <a:srgbClr val="CAD3D2"/>
      </a:accent5>
      <a:accent6>
        <a:srgbClr val="6F94E2"/>
      </a:accent6>
      <a:hlink>
        <a:srgbClr val="070D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3616</Words>
  <Application>Microsoft Office PowerPoint</Application>
  <PresentationFormat>On-screen Show (16:9)</PresentationFormat>
  <Paragraphs>229</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Century Gothic</vt:lpstr>
      <vt:lpstr>Roboto</vt:lpstr>
      <vt:lpstr>Raleway</vt:lpstr>
      <vt:lpstr>AvenirNextLTPro-Regular</vt:lpstr>
      <vt:lpstr>Darker Grotesque Medium</vt:lpstr>
      <vt:lpstr>Roboto Condensed Light</vt:lpstr>
      <vt:lpstr>Google Sans</vt:lpstr>
      <vt:lpstr>Bebas Neue</vt:lpstr>
      <vt:lpstr>Arial</vt:lpstr>
      <vt:lpstr>Open Sans</vt:lpstr>
      <vt:lpstr>Mountain Backgrounds by Slidesgo</vt:lpstr>
      <vt:lpstr>If you are looking for: Proactive Distress Planning You are in the right place!</vt:lpstr>
      <vt:lpstr> Proactive Distress Planning:  A Precursor to Crisis Safety Planning for Suicide Prevention</vt:lpstr>
      <vt:lpstr>Learning Objectives</vt:lpstr>
      <vt:lpstr>Is Suicide Prevention Working?</vt:lpstr>
      <vt:lpstr>Yes, and…</vt:lpstr>
      <vt:lpstr>Alternatives to the Medical Model of Mental Health Care</vt:lpstr>
      <vt:lpstr>Chronic Disease Model</vt:lpstr>
      <vt:lpstr>Neurobiology of Addiction</vt:lpstr>
      <vt:lpstr>Neurobiology of Addiction - Suicide</vt:lpstr>
      <vt:lpstr>Suicide Prevention Relies on a Reactive Response</vt:lpstr>
      <vt:lpstr>Are Safety Plans Effective?</vt:lpstr>
      <vt:lpstr>What is Distress Planning?</vt:lpstr>
      <vt:lpstr>Distress Planning is…</vt:lpstr>
      <vt:lpstr>Foundational Theories</vt:lpstr>
      <vt:lpstr>Harm Reduction</vt:lpstr>
      <vt:lpstr>Psychological Pain</vt:lpstr>
      <vt:lpstr>Edgar Dale’s Cone of Learning Experience</vt:lpstr>
      <vt:lpstr>Cultural Theory and Model of Suicide</vt:lpstr>
      <vt:lpstr>Cultural Theory and Model of Suicide</vt:lpstr>
      <vt:lpstr>Creating a Holistic Distress Plan</vt:lpstr>
      <vt:lpstr>Engagement with the Whole Client</vt:lpstr>
      <vt:lpstr>Focus on Common Clinical Skills</vt:lpstr>
      <vt:lpstr>Developing Practice  Based on Learning Style</vt:lpstr>
      <vt:lpstr>Additionally Supportive Treatment Components</vt:lpstr>
      <vt:lpstr>Pairs Well With the  Distress Planning Process</vt:lpstr>
      <vt:lpstr>Initial Pilot Data</vt:lpstr>
      <vt:lpstr>Initial Pilot Data</vt:lpstr>
      <vt:lpstr>Limitations and Next Steps</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Erin Ralston</cp:lastModifiedBy>
  <cp:revision>1</cp:revision>
  <dcterms:modified xsi:type="dcterms:W3CDTF">2024-09-26T17:32:51Z</dcterms:modified>
</cp:coreProperties>
</file>