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85" r:id="rId5"/>
  </p:sldMasterIdLst>
  <p:notesMasterIdLst>
    <p:notesMasterId r:id="rId27"/>
  </p:notesMasterIdLst>
  <p:handoutMasterIdLst>
    <p:handoutMasterId r:id="rId28"/>
  </p:handoutMasterIdLst>
  <p:sldIdLst>
    <p:sldId id="276" r:id="rId6"/>
    <p:sldId id="2147482186" r:id="rId7"/>
    <p:sldId id="2147376000" r:id="rId8"/>
    <p:sldId id="2147482187" r:id="rId9"/>
    <p:sldId id="289" r:id="rId10"/>
    <p:sldId id="2147375856" r:id="rId11"/>
    <p:sldId id="2147483646" r:id="rId12"/>
    <p:sldId id="2147375809" r:id="rId13"/>
    <p:sldId id="2147482188" r:id="rId14"/>
    <p:sldId id="2147482184" r:id="rId15"/>
    <p:sldId id="2147483641" r:id="rId16"/>
    <p:sldId id="2147483637" r:id="rId17"/>
    <p:sldId id="2147483630" r:id="rId18"/>
    <p:sldId id="2147483638" r:id="rId19"/>
    <p:sldId id="2147483639" r:id="rId20"/>
    <p:sldId id="2147483629" r:id="rId21"/>
    <p:sldId id="2147483645" r:id="rId22"/>
    <p:sldId id="2147483643" r:id="rId23"/>
    <p:sldId id="2147375820" r:id="rId24"/>
    <p:sldId id="293"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FC58A-3CC7-E3AC-38CA-BA129DAF98E1}" name="Rebecca Farley David" initials="RF" userId="S::rebeccaf@thenationalcouncil.org::c28f1fb9-54f5-4dca-b67e-67847b4df9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E6DA"/>
    <a:srgbClr val="EB5D27"/>
    <a:srgbClr val="FE51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0A710-74FE-4052-A60E-60C33650EE84}" v="3855" dt="2025-09-17T21:36:39.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27" autoAdjust="0"/>
    <p:restoredTop sz="82809" autoAdjust="0"/>
  </p:normalViewPr>
  <p:slideViewPr>
    <p:cSldViewPr snapToGrid="0">
      <p:cViewPr varScale="1">
        <p:scale>
          <a:sx n="88" d="100"/>
          <a:sy n="88" d="100"/>
        </p:scale>
        <p:origin x="61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48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Farley David" userId="c28f1fb9-54f5-4dca-b67e-67847b4df99b" providerId="ADAL" clId="{56096843-DCB0-4BDF-999B-843DD6C04359}"/>
    <pc:docChg chg="undo custSel addSld delSld modSld sldOrd modMainMaster">
      <pc:chgData name="Rebecca Farley David" userId="c28f1fb9-54f5-4dca-b67e-67847b4df99b" providerId="ADAL" clId="{56096843-DCB0-4BDF-999B-843DD6C04359}" dt="2025-09-17T21:39:36.604" v="10911" actId="729"/>
      <pc:docMkLst>
        <pc:docMk/>
      </pc:docMkLst>
      <pc:sldChg chg="modSp add del mod modClrScheme chgLayout">
        <pc:chgData name="Rebecca Farley David" userId="c28f1fb9-54f5-4dca-b67e-67847b4df99b" providerId="ADAL" clId="{56096843-DCB0-4BDF-999B-843DD6C04359}" dt="2025-09-17T20:17:23.646" v="8101" actId="2696"/>
        <pc:sldMkLst>
          <pc:docMk/>
          <pc:sldMk cId="4256117972" sldId="277"/>
        </pc:sldMkLst>
        <pc:spChg chg="mod ord">
          <ac:chgData name="Rebecca Farley David" userId="c28f1fb9-54f5-4dca-b67e-67847b4df99b" providerId="ADAL" clId="{56096843-DCB0-4BDF-999B-843DD6C04359}" dt="2025-09-17T18:06:51.828" v="6780" actId="20577"/>
          <ac:spMkLst>
            <pc:docMk/>
            <pc:sldMk cId="4256117972" sldId="277"/>
            <ac:spMk id="5" creationId="{BEF1BCAE-1C73-0122-5F58-964D2484A511}"/>
          </ac:spMkLst>
        </pc:spChg>
        <pc:spChg chg="mod ord">
          <ac:chgData name="Rebecca Farley David" userId="c28f1fb9-54f5-4dca-b67e-67847b4df99b" providerId="ADAL" clId="{56096843-DCB0-4BDF-999B-843DD6C04359}" dt="2025-09-17T14:14:43.908" v="3420" actId="20577"/>
          <ac:spMkLst>
            <pc:docMk/>
            <pc:sldMk cId="4256117972" sldId="277"/>
            <ac:spMk id="6" creationId="{90506BCF-CD22-DB95-BDF2-5818E0FDD77B}"/>
          </ac:spMkLst>
        </pc:spChg>
      </pc:sldChg>
      <pc:sldChg chg="add del mod modShow">
        <pc:chgData name="Rebecca Farley David" userId="c28f1fb9-54f5-4dca-b67e-67847b4df99b" providerId="ADAL" clId="{56096843-DCB0-4BDF-999B-843DD6C04359}" dt="2025-09-17T21:37:25.959" v="10864" actId="2696"/>
        <pc:sldMkLst>
          <pc:docMk/>
          <pc:sldMk cId="804437923" sldId="287"/>
        </pc:sldMkLst>
      </pc:sldChg>
      <pc:sldChg chg="del ord">
        <pc:chgData name="Rebecca Farley David" userId="c28f1fb9-54f5-4dca-b67e-67847b4df99b" providerId="ADAL" clId="{56096843-DCB0-4BDF-999B-843DD6C04359}" dt="2025-09-16T21:45:03.501" v="3260" actId="2696"/>
        <pc:sldMkLst>
          <pc:docMk/>
          <pc:sldMk cId="1455679199" sldId="287"/>
        </pc:sldMkLst>
      </pc:sldChg>
      <pc:sldChg chg="mod ord modShow">
        <pc:chgData name="Rebecca Farley David" userId="c28f1fb9-54f5-4dca-b67e-67847b4df99b" providerId="ADAL" clId="{56096843-DCB0-4BDF-999B-843DD6C04359}" dt="2025-09-17T21:39:36.604" v="10911" actId="729"/>
        <pc:sldMkLst>
          <pc:docMk/>
          <pc:sldMk cId="2990735833" sldId="289"/>
        </pc:sldMkLst>
      </pc:sldChg>
      <pc:sldChg chg="modSp mod">
        <pc:chgData name="Rebecca Farley David" userId="c28f1fb9-54f5-4dca-b67e-67847b4df99b" providerId="ADAL" clId="{56096843-DCB0-4BDF-999B-843DD6C04359}" dt="2025-09-17T18:01:26.785" v="6616" actId="208"/>
        <pc:sldMkLst>
          <pc:docMk/>
          <pc:sldMk cId="2495205921" sldId="293"/>
        </pc:sldMkLst>
        <pc:spChg chg="mod">
          <ac:chgData name="Rebecca Farley David" userId="c28f1fb9-54f5-4dca-b67e-67847b4df99b" providerId="ADAL" clId="{56096843-DCB0-4BDF-999B-843DD6C04359}" dt="2025-09-17T18:01:26.785" v="6616" actId="208"/>
          <ac:spMkLst>
            <pc:docMk/>
            <pc:sldMk cId="2495205921" sldId="293"/>
            <ac:spMk id="9" creationId="{75161D38-3814-7595-0DC0-8202AF94CB13}"/>
          </ac:spMkLst>
        </pc:spChg>
      </pc:sldChg>
      <pc:sldChg chg="add del">
        <pc:chgData name="Rebecca Farley David" userId="c28f1fb9-54f5-4dca-b67e-67847b4df99b" providerId="ADAL" clId="{56096843-DCB0-4BDF-999B-843DD6C04359}" dt="2025-09-17T14:45:22.743" v="3499" actId="47"/>
        <pc:sldMkLst>
          <pc:docMk/>
          <pc:sldMk cId="671459360" sldId="2145706219"/>
        </pc:sldMkLst>
      </pc:sldChg>
      <pc:sldChg chg="addSp delSp modSp mod">
        <pc:chgData name="Rebecca Farley David" userId="c28f1fb9-54f5-4dca-b67e-67847b4df99b" providerId="ADAL" clId="{56096843-DCB0-4BDF-999B-843DD6C04359}" dt="2025-09-17T17:52:48.502" v="6578" actId="14100"/>
        <pc:sldMkLst>
          <pc:docMk/>
          <pc:sldMk cId="479659406" sldId="2147375809"/>
        </pc:sldMkLst>
        <pc:spChg chg="mod">
          <ac:chgData name="Rebecca Farley David" userId="c28f1fb9-54f5-4dca-b67e-67847b4df99b" providerId="ADAL" clId="{56096843-DCB0-4BDF-999B-843DD6C04359}" dt="2025-09-16T17:03:05.142" v="843" actId="404"/>
          <ac:spMkLst>
            <pc:docMk/>
            <pc:sldMk cId="479659406" sldId="2147375809"/>
            <ac:spMk id="2" creationId="{1FA9A0AC-3CD3-9384-275F-C6087A445A27}"/>
          </ac:spMkLst>
        </pc:spChg>
        <pc:spChg chg="mod">
          <ac:chgData name="Rebecca Farley David" userId="c28f1fb9-54f5-4dca-b67e-67847b4df99b" providerId="ADAL" clId="{56096843-DCB0-4BDF-999B-843DD6C04359}" dt="2025-09-17T17:52:48.502" v="6578" actId="14100"/>
          <ac:spMkLst>
            <pc:docMk/>
            <pc:sldMk cId="479659406" sldId="2147375809"/>
            <ac:spMk id="4" creationId="{475B1CBF-8B58-B81E-C5CC-6FEEAB4AECA0}"/>
          </ac:spMkLst>
        </pc:spChg>
        <pc:spChg chg="add mod">
          <ac:chgData name="Rebecca Farley David" userId="c28f1fb9-54f5-4dca-b67e-67847b4df99b" providerId="ADAL" clId="{56096843-DCB0-4BDF-999B-843DD6C04359}" dt="2025-09-16T16:39:14.618" v="471" actId="20577"/>
          <ac:spMkLst>
            <pc:docMk/>
            <pc:sldMk cId="479659406" sldId="2147375809"/>
            <ac:spMk id="5" creationId="{A930E1CB-3E77-7AA8-96B2-136E2D712E05}"/>
          </ac:spMkLst>
        </pc:spChg>
        <pc:spChg chg="add del mod ord">
          <ac:chgData name="Rebecca Farley David" userId="c28f1fb9-54f5-4dca-b67e-67847b4df99b" providerId="ADAL" clId="{56096843-DCB0-4BDF-999B-843DD6C04359}" dt="2025-09-17T17:52:38.491" v="6577" actId="478"/>
          <ac:spMkLst>
            <pc:docMk/>
            <pc:sldMk cId="479659406" sldId="2147375809"/>
            <ac:spMk id="6" creationId="{8185C9BE-87A0-7F56-174F-188C4A284AD8}"/>
          </ac:spMkLst>
        </pc:spChg>
        <pc:spChg chg="add del mod">
          <ac:chgData name="Rebecca Farley David" userId="c28f1fb9-54f5-4dca-b67e-67847b4df99b" providerId="ADAL" clId="{56096843-DCB0-4BDF-999B-843DD6C04359}" dt="2025-09-17T15:32:42.052" v="3742" actId="478"/>
          <ac:spMkLst>
            <pc:docMk/>
            <pc:sldMk cId="479659406" sldId="2147375809"/>
            <ac:spMk id="7" creationId="{9C7A7E0F-048B-7ED9-71F7-8F7B73C62A1D}"/>
          </ac:spMkLst>
        </pc:spChg>
        <pc:spChg chg="add del mod">
          <ac:chgData name="Rebecca Farley David" userId="c28f1fb9-54f5-4dca-b67e-67847b4df99b" providerId="ADAL" clId="{56096843-DCB0-4BDF-999B-843DD6C04359}" dt="2025-09-17T15:32:39.518" v="3741" actId="478"/>
          <ac:spMkLst>
            <pc:docMk/>
            <pc:sldMk cId="479659406" sldId="2147375809"/>
            <ac:spMk id="8" creationId="{B49C5573-0FC2-CABB-62CB-9D766337E9AD}"/>
          </ac:spMkLst>
        </pc:spChg>
      </pc:sldChg>
      <pc:sldChg chg="addSp delSp modSp mod ord">
        <pc:chgData name="Rebecca Farley David" userId="c28f1fb9-54f5-4dca-b67e-67847b4df99b" providerId="ADAL" clId="{56096843-DCB0-4BDF-999B-843DD6C04359}" dt="2025-09-17T20:36:00.463" v="9417" actId="404"/>
        <pc:sldMkLst>
          <pc:docMk/>
          <pc:sldMk cId="3813598634" sldId="2147375820"/>
        </pc:sldMkLst>
        <pc:spChg chg="mod">
          <ac:chgData name="Rebecca Farley David" userId="c28f1fb9-54f5-4dca-b67e-67847b4df99b" providerId="ADAL" clId="{56096843-DCB0-4BDF-999B-843DD6C04359}" dt="2025-09-17T20:36:00.463" v="9417" actId="404"/>
          <ac:spMkLst>
            <pc:docMk/>
            <pc:sldMk cId="3813598634" sldId="2147375820"/>
            <ac:spMk id="2" creationId="{C43F9506-BA71-95D1-D19D-A9B8D7710192}"/>
          </ac:spMkLst>
        </pc:spChg>
        <pc:spChg chg="mod">
          <ac:chgData name="Rebecca Farley David" userId="c28f1fb9-54f5-4dca-b67e-67847b4df99b" providerId="ADAL" clId="{56096843-DCB0-4BDF-999B-843DD6C04359}" dt="2025-09-17T18:01:14.348" v="6615" actId="14100"/>
          <ac:spMkLst>
            <pc:docMk/>
            <pc:sldMk cId="3813598634" sldId="2147375820"/>
            <ac:spMk id="4" creationId="{3B849B22-BFBB-D1E5-ED1E-89D2B3227210}"/>
          </ac:spMkLst>
        </pc:spChg>
        <pc:picChg chg="add mod modCrop">
          <ac:chgData name="Rebecca Farley David" userId="c28f1fb9-54f5-4dca-b67e-67847b4df99b" providerId="ADAL" clId="{56096843-DCB0-4BDF-999B-843DD6C04359}" dt="2025-09-17T18:00:56.718" v="6595" actId="1076"/>
          <ac:picMkLst>
            <pc:docMk/>
            <pc:sldMk cId="3813598634" sldId="2147375820"/>
            <ac:picMk id="5" creationId="{FF323DE4-EF1C-E30D-DFB7-D7462A23DE14}"/>
          </ac:picMkLst>
        </pc:picChg>
        <pc:picChg chg="del">
          <ac:chgData name="Rebecca Farley David" userId="c28f1fb9-54f5-4dca-b67e-67847b4df99b" providerId="ADAL" clId="{56096843-DCB0-4BDF-999B-843DD6C04359}" dt="2025-09-16T21:44:11.560" v="3240" actId="478"/>
          <ac:picMkLst>
            <pc:docMk/>
            <pc:sldMk cId="3813598634" sldId="2147375820"/>
            <ac:picMk id="6" creationId="{7BBDC873-AFA0-22D6-D82A-AAF06227A3E8}"/>
          </ac:picMkLst>
        </pc:picChg>
      </pc:sldChg>
      <pc:sldChg chg="del ord">
        <pc:chgData name="Rebecca Farley David" userId="c28f1fb9-54f5-4dca-b67e-67847b4df99b" providerId="ADAL" clId="{56096843-DCB0-4BDF-999B-843DD6C04359}" dt="2025-09-16T21:45:03.501" v="3260" actId="2696"/>
        <pc:sldMkLst>
          <pc:docMk/>
          <pc:sldMk cId="1856445831" sldId="2147375822"/>
        </pc:sldMkLst>
      </pc:sldChg>
      <pc:sldChg chg="add del">
        <pc:chgData name="Rebecca Farley David" userId="c28f1fb9-54f5-4dca-b67e-67847b4df99b" providerId="ADAL" clId="{56096843-DCB0-4BDF-999B-843DD6C04359}" dt="2025-09-17T17:51:53.340" v="6575" actId="47"/>
        <pc:sldMkLst>
          <pc:docMk/>
          <pc:sldMk cId="4233271582" sldId="2147375822"/>
        </pc:sldMkLst>
      </pc:sldChg>
      <pc:sldChg chg="addSp delSp modSp mod delAnim modAnim">
        <pc:chgData name="Rebecca Farley David" userId="c28f1fb9-54f5-4dca-b67e-67847b4df99b" providerId="ADAL" clId="{56096843-DCB0-4BDF-999B-843DD6C04359}" dt="2025-09-17T21:36:37.720" v="10856" actId="21"/>
        <pc:sldMkLst>
          <pc:docMk/>
          <pc:sldMk cId="1389684995" sldId="2147375856"/>
        </pc:sldMkLst>
        <pc:spChg chg="mod">
          <ac:chgData name="Rebecca Farley David" userId="c28f1fb9-54f5-4dca-b67e-67847b4df99b" providerId="ADAL" clId="{56096843-DCB0-4BDF-999B-843DD6C04359}" dt="2025-09-17T19:45:25.862" v="7182" actId="404"/>
          <ac:spMkLst>
            <pc:docMk/>
            <pc:sldMk cId="1389684995" sldId="2147375856"/>
            <ac:spMk id="2" creationId="{39D01D44-F1E2-B9CA-BC69-1C584D359CCB}"/>
          </ac:spMkLst>
        </pc:spChg>
        <pc:spChg chg="add del mod">
          <ac:chgData name="Rebecca Farley David" userId="c28f1fb9-54f5-4dca-b67e-67847b4df99b" providerId="ADAL" clId="{56096843-DCB0-4BDF-999B-843DD6C04359}" dt="2025-09-17T21:36:35.194" v="10855" actId="478"/>
          <ac:spMkLst>
            <pc:docMk/>
            <pc:sldMk cId="1389684995" sldId="2147375856"/>
            <ac:spMk id="4" creationId="{443FCC11-A16A-51E2-2027-99132323F4C9}"/>
          </ac:spMkLst>
        </pc:spChg>
        <pc:spChg chg="add del mod">
          <ac:chgData name="Rebecca Farley David" userId="c28f1fb9-54f5-4dca-b67e-67847b4df99b" providerId="ADAL" clId="{56096843-DCB0-4BDF-999B-843DD6C04359}" dt="2025-09-17T14:52:17.077" v="3627" actId="478"/>
          <ac:spMkLst>
            <pc:docMk/>
            <pc:sldMk cId="1389684995" sldId="2147375856"/>
            <ac:spMk id="5" creationId="{D7B16FB8-A871-10B5-DE36-C3B441A1C4A2}"/>
          </ac:spMkLst>
        </pc:spChg>
        <pc:spChg chg="add del mod">
          <ac:chgData name="Rebecca Farley David" userId="c28f1fb9-54f5-4dca-b67e-67847b4df99b" providerId="ADAL" clId="{56096843-DCB0-4BDF-999B-843DD6C04359}" dt="2025-09-17T21:36:37.720" v="10856" actId="21"/>
          <ac:spMkLst>
            <pc:docMk/>
            <pc:sldMk cId="1389684995" sldId="2147375856"/>
            <ac:spMk id="7" creationId="{A13976DB-1D09-28C4-2963-DB9DD0BCC1C1}"/>
          </ac:spMkLst>
        </pc:spChg>
        <pc:grpChg chg="add del mod">
          <ac:chgData name="Rebecca Farley David" userId="c28f1fb9-54f5-4dca-b67e-67847b4df99b" providerId="ADAL" clId="{56096843-DCB0-4BDF-999B-843DD6C04359}" dt="2025-09-16T16:43:21.378" v="542" actId="165"/>
          <ac:grpSpMkLst>
            <pc:docMk/>
            <pc:sldMk cId="1389684995" sldId="2147375856"/>
            <ac:grpSpMk id="7" creationId="{97E531F9-616B-4103-2C14-C54AA73C0045}"/>
          </ac:grpSpMkLst>
        </pc:grpChg>
        <pc:grpChg chg="add mod">
          <ac:chgData name="Rebecca Farley David" userId="c28f1fb9-54f5-4dca-b67e-67847b4df99b" providerId="ADAL" clId="{56096843-DCB0-4BDF-999B-843DD6C04359}" dt="2025-09-16T16:43:48.352" v="549" actId="164"/>
          <ac:grpSpMkLst>
            <pc:docMk/>
            <pc:sldMk cId="1389684995" sldId="2147375856"/>
            <ac:grpSpMk id="11" creationId="{2A11ADC6-D467-E8BA-5BEA-4F530B8F18A8}"/>
          </ac:grpSpMkLst>
        </pc:grpChg>
        <pc:picChg chg="add del mod topLvl modCrop">
          <ac:chgData name="Rebecca Farley David" userId="c28f1fb9-54f5-4dca-b67e-67847b4df99b" providerId="ADAL" clId="{56096843-DCB0-4BDF-999B-843DD6C04359}" dt="2025-09-16T16:43:41.169" v="548" actId="478"/>
          <ac:picMkLst>
            <pc:docMk/>
            <pc:sldMk cId="1389684995" sldId="2147375856"/>
            <ac:picMk id="5" creationId="{980A564E-BA8E-4E78-3D73-E6E7D4A2CBBF}"/>
          </ac:picMkLst>
        </pc:picChg>
        <pc:picChg chg="add mod topLvl modCrop">
          <ac:chgData name="Rebecca Farley David" userId="c28f1fb9-54f5-4dca-b67e-67847b4df99b" providerId="ADAL" clId="{56096843-DCB0-4BDF-999B-843DD6C04359}" dt="2025-09-16T16:43:48.352" v="549" actId="164"/>
          <ac:picMkLst>
            <pc:docMk/>
            <pc:sldMk cId="1389684995" sldId="2147375856"/>
            <ac:picMk id="6" creationId="{F9C6F1EC-2C75-CE93-5DC2-7F2F833EF281}"/>
          </ac:picMkLst>
        </pc:picChg>
        <pc:picChg chg="add mod ord modCrop">
          <ac:chgData name="Rebecca Farley David" userId="c28f1fb9-54f5-4dca-b67e-67847b4df99b" providerId="ADAL" clId="{56096843-DCB0-4BDF-999B-843DD6C04359}" dt="2025-09-16T16:43:48.352" v="549" actId="164"/>
          <ac:picMkLst>
            <pc:docMk/>
            <pc:sldMk cId="1389684995" sldId="2147375856"/>
            <ac:picMk id="10" creationId="{03DEFA6C-BC8A-EC3A-5C70-392AA241791C}"/>
          </ac:picMkLst>
        </pc:picChg>
        <pc:picChg chg="del">
          <ac:chgData name="Rebecca Farley David" userId="c28f1fb9-54f5-4dca-b67e-67847b4df99b" providerId="ADAL" clId="{56096843-DCB0-4BDF-999B-843DD6C04359}" dt="2025-09-16T16:27:55.945" v="291" actId="478"/>
          <ac:picMkLst>
            <pc:docMk/>
            <pc:sldMk cId="1389684995" sldId="2147375856"/>
            <ac:picMk id="13" creationId="{40ADDF4A-DE74-626E-82DD-882E69622C67}"/>
          </ac:picMkLst>
        </pc:picChg>
      </pc:sldChg>
      <pc:sldChg chg="modSp mod ord">
        <pc:chgData name="Rebecca Farley David" userId="c28f1fb9-54f5-4dca-b67e-67847b4df99b" providerId="ADAL" clId="{56096843-DCB0-4BDF-999B-843DD6C04359}" dt="2025-09-17T15:05:37.575" v="3722" actId="1036"/>
        <pc:sldMkLst>
          <pc:docMk/>
          <pc:sldMk cId="1037922784" sldId="2147376000"/>
        </pc:sldMkLst>
        <pc:spChg chg="mod">
          <ac:chgData name="Rebecca Farley David" userId="c28f1fb9-54f5-4dca-b67e-67847b4df99b" providerId="ADAL" clId="{56096843-DCB0-4BDF-999B-843DD6C04359}" dt="2025-09-17T15:05:37.575" v="3722" actId="1036"/>
          <ac:spMkLst>
            <pc:docMk/>
            <pc:sldMk cId="1037922784" sldId="2147376000"/>
            <ac:spMk id="3" creationId="{B52D2717-6E42-4DAB-AB7E-0C90AC19AE4D}"/>
          </ac:spMkLst>
        </pc:spChg>
        <pc:spChg chg="mod">
          <ac:chgData name="Rebecca Farley David" userId="c28f1fb9-54f5-4dca-b67e-67847b4df99b" providerId="ADAL" clId="{56096843-DCB0-4BDF-999B-843DD6C04359}" dt="2025-09-17T14:59:49.377" v="3716" actId="207"/>
          <ac:spMkLst>
            <pc:docMk/>
            <pc:sldMk cId="1037922784" sldId="2147376000"/>
            <ac:spMk id="5" creationId="{F1A50B15-2B4E-7349-F890-564DD099F1EC}"/>
          </ac:spMkLst>
        </pc:spChg>
        <pc:spChg chg="mod">
          <ac:chgData name="Rebecca Farley David" userId="c28f1fb9-54f5-4dca-b67e-67847b4df99b" providerId="ADAL" clId="{56096843-DCB0-4BDF-999B-843DD6C04359}" dt="2025-09-17T15:05:37.575" v="3722" actId="1036"/>
          <ac:spMkLst>
            <pc:docMk/>
            <pc:sldMk cId="1037922784" sldId="2147376000"/>
            <ac:spMk id="10" creationId="{4EC9A619-81B1-56B4-3D60-43DD2171B7EB}"/>
          </ac:spMkLst>
        </pc:spChg>
        <pc:spChg chg="mod">
          <ac:chgData name="Rebecca Farley David" userId="c28f1fb9-54f5-4dca-b67e-67847b4df99b" providerId="ADAL" clId="{56096843-DCB0-4BDF-999B-843DD6C04359}" dt="2025-09-17T15:05:37.575" v="3722" actId="1036"/>
          <ac:spMkLst>
            <pc:docMk/>
            <pc:sldMk cId="1037922784" sldId="2147376000"/>
            <ac:spMk id="12" creationId="{709A86C1-A90A-F3C8-04C1-388FC031EF8A}"/>
          </ac:spMkLst>
        </pc:spChg>
        <pc:picChg chg="mod">
          <ac:chgData name="Rebecca Farley David" userId="c28f1fb9-54f5-4dca-b67e-67847b4df99b" providerId="ADAL" clId="{56096843-DCB0-4BDF-999B-843DD6C04359}" dt="2025-09-17T15:05:37.575" v="3722" actId="1036"/>
          <ac:picMkLst>
            <pc:docMk/>
            <pc:sldMk cId="1037922784" sldId="2147376000"/>
            <ac:picMk id="4" creationId="{DD50DE4F-EF6E-6547-618E-8B345B64A330}"/>
          </ac:picMkLst>
        </pc:picChg>
        <pc:picChg chg="mod">
          <ac:chgData name="Rebecca Farley David" userId="c28f1fb9-54f5-4dca-b67e-67847b4df99b" providerId="ADAL" clId="{56096843-DCB0-4BDF-999B-843DD6C04359}" dt="2025-09-17T15:05:37.575" v="3722" actId="1036"/>
          <ac:picMkLst>
            <pc:docMk/>
            <pc:sldMk cId="1037922784" sldId="2147376000"/>
            <ac:picMk id="6" creationId="{7F831F6C-D242-7556-5C27-2E00E7005FD8}"/>
          </ac:picMkLst>
        </pc:picChg>
        <pc:picChg chg="mod">
          <ac:chgData name="Rebecca Farley David" userId="c28f1fb9-54f5-4dca-b67e-67847b4df99b" providerId="ADAL" clId="{56096843-DCB0-4BDF-999B-843DD6C04359}" dt="2025-09-17T15:05:37.575" v="3722" actId="1036"/>
          <ac:picMkLst>
            <pc:docMk/>
            <pc:sldMk cId="1037922784" sldId="2147376000"/>
            <ac:picMk id="13" creationId="{C5967031-2F55-19E1-0849-96D02936460A}"/>
          </ac:picMkLst>
        </pc:picChg>
      </pc:sldChg>
      <pc:sldChg chg="modSp del mod ord">
        <pc:chgData name="Rebecca Farley David" userId="c28f1fb9-54f5-4dca-b67e-67847b4df99b" providerId="ADAL" clId="{56096843-DCB0-4BDF-999B-843DD6C04359}" dt="2025-09-16T16:37:27.045" v="422" actId="47"/>
        <pc:sldMkLst>
          <pc:docMk/>
          <pc:sldMk cId="3254690375" sldId="2147482183"/>
        </pc:sldMkLst>
        <pc:spChg chg="mod">
          <ac:chgData name="Rebecca Farley David" userId="c28f1fb9-54f5-4dca-b67e-67847b4df99b" providerId="ADAL" clId="{56096843-DCB0-4BDF-999B-843DD6C04359}" dt="2025-09-16T16:33:29.491" v="348" actId="1035"/>
          <ac:spMkLst>
            <pc:docMk/>
            <pc:sldMk cId="3254690375" sldId="2147482183"/>
            <ac:spMk id="3" creationId="{53194EEF-FAE1-77DB-0D06-E681D8D1EA56}"/>
          </ac:spMkLst>
        </pc:spChg>
        <pc:picChg chg="mod">
          <ac:chgData name="Rebecca Farley David" userId="c28f1fb9-54f5-4dca-b67e-67847b4df99b" providerId="ADAL" clId="{56096843-DCB0-4BDF-999B-843DD6C04359}" dt="2025-09-16T16:33:41.021" v="349" actId="14100"/>
          <ac:picMkLst>
            <pc:docMk/>
            <pc:sldMk cId="3254690375" sldId="2147482183"/>
            <ac:picMk id="4" creationId="{3B9F4A9A-D8CE-43EE-39E0-0F1FA337E771}"/>
          </ac:picMkLst>
        </pc:picChg>
      </pc:sldChg>
      <pc:sldChg chg="addSp delSp modSp mod modClrScheme modAnim chgLayout modNotesTx">
        <pc:chgData name="Rebecca Farley David" userId="c28f1fb9-54f5-4dca-b67e-67847b4df99b" providerId="ADAL" clId="{56096843-DCB0-4BDF-999B-843DD6C04359}" dt="2025-09-17T17:56:31.842" v="6589" actId="167"/>
        <pc:sldMkLst>
          <pc:docMk/>
          <pc:sldMk cId="3008149117" sldId="2147482184"/>
        </pc:sldMkLst>
        <pc:spChg chg="mod ord">
          <ac:chgData name="Rebecca Farley David" userId="c28f1fb9-54f5-4dca-b67e-67847b4df99b" providerId="ADAL" clId="{56096843-DCB0-4BDF-999B-843DD6C04359}" dt="2025-09-17T16:38:03.762" v="4463" actId="1035"/>
          <ac:spMkLst>
            <pc:docMk/>
            <pc:sldMk cId="3008149117" sldId="2147482184"/>
            <ac:spMk id="2" creationId="{B4A931A7-58CB-72B7-9C9D-93E10291AF74}"/>
          </ac:spMkLst>
        </pc:spChg>
        <pc:spChg chg="mod ord">
          <ac:chgData name="Rebecca Farley David" userId="c28f1fb9-54f5-4dca-b67e-67847b4df99b" providerId="ADAL" clId="{56096843-DCB0-4BDF-999B-843DD6C04359}" dt="2025-09-17T16:02:31.014" v="4330" actId="700"/>
          <ac:spMkLst>
            <pc:docMk/>
            <pc:sldMk cId="3008149117" sldId="2147482184"/>
            <ac:spMk id="3" creationId="{EED957C7-B27E-459A-9F0E-E8F0EEDD621B}"/>
          </ac:spMkLst>
        </pc:spChg>
        <pc:spChg chg="add del mod ord">
          <ac:chgData name="Rebecca Farley David" userId="c28f1fb9-54f5-4dca-b67e-67847b4df99b" providerId="ADAL" clId="{56096843-DCB0-4BDF-999B-843DD6C04359}" dt="2025-09-17T17:55:34.139" v="6582" actId="255"/>
          <ac:spMkLst>
            <pc:docMk/>
            <pc:sldMk cId="3008149117" sldId="2147482184"/>
            <ac:spMk id="4" creationId="{87BF54F8-1848-9116-5952-741A974DBCF1}"/>
          </ac:spMkLst>
        </pc:spChg>
        <pc:spChg chg="add mod ord">
          <ac:chgData name="Rebecca Farley David" userId="c28f1fb9-54f5-4dca-b67e-67847b4df99b" providerId="ADAL" clId="{56096843-DCB0-4BDF-999B-843DD6C04359}" dt="2025-09-17T17:56:31.842" v="6589" actId="167"/>
          <ac:spMkLst>
            <pc:docMk/>
            <pc:sldMk cId="3008149117" sldId="2147482184"/>
            <ac:spMk id="5" creationId="{4DACEC7B-66AD-ABF3-139D-D3FD5AED93C9}"/>
          </ac:spMkLst>
        </pc:spChg>
        <pc:spChg chg="add del mod ord">
          <ac:chgData name="Rebecca Farley David" userId="c28f1fb9-54f5-4dca-b67e-67847b4df99b" providerId="ADAL" clId="{56096843-DCB0-4BDF-999B-843DD6C04359}" dt="2025-09-17T15:43:49.460" v="3958" actId="700"/>
          <ac:spMkLst>
            <pc:docMk/>
            <pc:sldMk cId="3008149117" sldId="2147482184"/>
            <ac:spMk id="6" creationId="{653C0A2D-4004-691F-8793-FE2FD31F1DE0}"/>
          </ac:spMkLst>
        </pc:spChg>
        <pc:spChg chg="add del mod ord">
          <ac:chgData name="Rebecca Farley David" userId="c28f1fb9-54f5-4dca-b67e-67847b4df99b" providerId="ADAL" clId="{56096843-DCB0-4BDF-999B-843DD6C04359}" dt="2025-09-17T15:45:24.379" v="3969" actId="700"/>
          <ac:spMkLst>
            <pc:docMk/>
            <pc:sldMk cId="3008149117" sldId="2147482184"/>
            <ac:spMk id="7" creationId="{25E305F6-E7C6-D94E-C4F5-8C3CD67C3630}"/>
          </ac:spMkLst>
        </pc:spChg>
        <pc:spChg chg="add del mod ord">
          <ac:chgData name="Rebecca Farley David" userId="c28f1fb9-54f5-4dca-b67e-67847b4df99b" providerId="ADAL" clId="{56096843-DCB0-4BDF-999B-843DD6C04359}" dt="2025-09-17T16:02:31.014" v="4330" actId="700"/>
          <ac:spMkLst>
            <pc:docMk/>
            <pc:sldMk cId="3008149117" sldId="2147482184"/>
            <ac:spMk id="9" creationId="{ABE8260D-0F3B-C524-0F0C-FF73BCC833FE}"/>
          </ac:spMkLst>
        </pc:spChg>
        <pc:spChg chg="add mod ord">
          <ac:chgData name="Rebecca Farley David" userId="c28f1fb9-54f5-4dca-b67e-67847b4df99b" providerId="ADAL" clId="{56096843-DCB0-4BDF-999B-843DD6C04359}" dt="2025-09-17T17:09:48.455" v="5744" actId="1076"/>
          <ac:spMkLst>
            <pc:docMk/>
            <pc:sldMk cId="3008149117" sldId="2147482184"/>
            <ac:spMk id="10" creationId="{2D124A68-24DC-4F8B-33DF-3711AC6DF742}"/>
          </ac:spMkLst>
        </pc:spChg>
        <pc:spChg chg="add mod ord">
          <ac:chgData name="Rebecca Farley David" userId="c28f1fb9-54f5-4dca-b67e-67847b4df99b" providerId="ADAL" clId="{56096843-DCB0-4BDF-999B-843DD6C04359}" dt="2025-09-17T17:09:48.455" v="5744" actId="1076"/>
          <ac:spMkLst>
            <pc:docMk/>
            <pc:sldMk cId="3008149117" sldId="2147482184"/>
            <ac:spMk id="14" creationId="{24E73C21-6E26-1C03-8C9B-F21BCC03DFF6}"/>
          </ac:spMkLst>
        </pc:spChg>
        <pc:spChg chg="add mod">
          <ac:chgData name="Rebecca Farley David" userId="c28f1fb9-54f5-4dca-b67e-67847b4df99b" providerId="ADAL" clId="{56096843-DCB0-4BDF-999B-843DD6C04359}" dt="2025-09-17T16:37:52.935" v="4458" actId="207"/>
          <ac:spMkLst>
            <pc:docMk/>
            <pc:sldMk cId="3008149117" sldId="2147482184"/>
            <ac:spMk id="16" creationId="{34B1DFAD-4981-801F-4E29-BDB1F458425A}"/>
          </ac:spMkLst>
        </pc:spChg>
        <pc:spChg chg="add mod ord">
          <ac:chgData name="Rebecca Farley David" userId="c28f1fb9-54f5-4dca-b67e-67847b4df99b" providerId="ADAL" clId="{56096843-DCB0-4BDF-999B-843DD6C04359}" dt="2025-09-17T17:56:26.020" v="6588" actId="20577"/>
          <ac:spMkLst>
            <pc:docMk/>
            <pc:sldMk cId="3008149117" sldId="2147482184"/>
            <ac:spMk id="17" creationId="{C3E2DBDE-7653-E26B-F708-082B673A97E5}"/>
          </ac:spMkLst>
        </pc:spChg>
        <pc:picChg chg="add mod">
          <ac:chgData name="Rebecca Farley David" userId="c28f1fb9-54f5-4dca-b67e-67847b4df99b" providerId="ADAL" clId="{56096843-DCB0-4BDF-999B-843DD6C04359}" dt="2025-09-17T15:45:26.743" v="3970"/>
          <ac:picMkLst>
            <pc:docMk/>
            <pc:sldMk cId="3008149117" sldId="2147482184"/>
            <ac:picMk id="8" creationId="{15366E6C-D937-8BE2-DECE-70BFF18E4D98}"/>
          </ac:picMkLst>
        </pc:picChg>
        <pc:cxnChg chg="add mod ord">
          <ac:chgData name="Rebecca Farley David" userId="c28f1fb9-54f5-4dca-b67e-67847b4df99b" providerId="ADAL" clId="{56096843-DCB0-4BDF-999B-843DD6C04359}" dt="2025-09-17T17:09:52.032" v="5745" actId="166"/>
          <ac:cxnSpMkLst>
            <pc:docMk/>
            <pc:sldMk cId="3008149117" sldId="2147482184"/>
            <ac:cxnSpMk id="12" creationId="{7287D52D-73AD-9ADE-16D7-0A6AB2572939}"/>
          </ac:cxnSpMkLst>
        </pc:cxnChg>
      </pc:sldChg>
      <pc:sldChg chg="addSp delSp modSp del mod modClrScheme chgLayout modNotesTx">
        <pc:chgData name="Rebecca Farley David" userId="c28f1fb9-54f5-4dca-b67e-67847b4df99b" providerId="ADAL" clId="{56096843-DCB0-4BDF-999B-843DD6C04359}" dt="2025-09-17T17:48:49.649" v="6570" actId="47"/>
        <pc:sldMkLst>
          <pc:docMk/>
          <pc:sldMk cId="1195252514" sldId="2147482185"/>
        </pc:sldMkLst>
        <pc:spChg chg="mod ord">
          <ac:chgData name="Rebecca Farley David" userId="c28f1fb9-54f5-4dca-b67e-67847b4df99b" providerId="ADAL" clId="{56096843-DCB0-4BDF-999B-843DD6C04359}" dt="2025-09-17T17:41:36.423" v="6476" actId="700"/>
          <ac:spMkLst>
            <pc:docMk/>
            <pc:sldMk cId="1195252514" sldId="2147482185"/>
            <ac:spMk id="2" creationId="{3C18FCE6-6F8B-7CF8-E1DE-E297C0522A16}"/>
          </ac:spMkLst>
        </pc:spChg>
        <pc:spChg chg="mod ord">
          <ac:chgData name="Rebecca Farley David" userId="c28f1fb9-54f5-4dca-b67e-67847b4df99b" providerId="ADAL" clId="{56096843-DCB0-4BDF-999B-843DD6C04359}" dt="2025-09-17T17:41:36.423" v="6476" actId="700"/>
          <ac:spMkLst>
            <pc:docMk/>
            <pc:sldMk cId="1195252514" sldId="2147482185"/>
            <ac:spMk id="3" creationId="{D1D3BA99-46B9-2792-4B1B-C7012C0BE893}"/>
          </ac:spMkLst>
        </pc:spChg>
        <pc:spChg chg="mod ord">
          <ac:chgData name="Rebecca Farley David" userId="c28f1fb9-54f5-4dca-b67e-67847b4df99b" providerId="ADAL" clId="{56096843-DCB0-4BDF-999B-843DD6C04359}" dt="2025-09-17T17:41:36.423" v="6476" actId="700"/>
          <ac:spMkLst>
            <pc:docMk/>
            <pc:sldMk cId="1195252514" sldId="2147482185"/>
            <ac:spMk id="4" creationId="{8C429B58-C9E6-44AD-E1BD-89399EB625D7}"/>
          </ac:spMkLst>
        </pc:spChg>
        <pc:spChg chg="add del mod ord">
          <ac:chgData name="Rebecca Farley David" userId="c28f1fb9-54f5-4dca-b67e-67847b4df99b" providerId="ADAL" clId="{56096843-DCB0-4BDF-999B-843DD6C04359}" dt="2025-09-17T17:19:35.542" v="6050" actId="478"/>
          <ac:spMkLst>
            <pc:docMk/>
            <pc:sldMk cId="1195252514" sldId="2147482185"/>
            <ac:spMk id="5" creationId="{3E97A3CC-9244-AB95-4E21-E69D40E5E5DA}"/>
          </ac:spMkLst>
        </pc:spChg>
        <pc:spChg chg="add del">
          <ac:chgData name="Rebecca Farley David" userId="c28f1fb9-54f5-4dca-b67e-67847b4df99b" providerId="ADAL" clId="{56096843-DCB0-4BDF-999B-843DD6C04359}" dt="2025-09-17T17:14:30.545" v="5846" actId="11529"/>
          <ac:spMkLst>
            <pc:docMk/>
            <pc:sldMk cId="1195252514" sldId="2147482185"/>
            <ac:spMk id="6" creationId="{62F1B97E-B8BC-BFA6-51F1-788BE5A32949}"/>
          </ac:spMkLst>
        </pc:spChg>
        <pc:spChg chg="add del mod">
          <ac:chgData name="Rebecca Farley David" userId="c28f1fb9-54f5-4dca-b67e-67847b4df99b" providerId="ADAL" clId="{56096843-DCB0-4BDF-999B-843DD6C04359}" dt="2025-09-17T17:41:17.334" v="6472" actId="478"/>
          <ac:spMkLst>
            <pc:docMk/>
            <pc:sldMk cId="1195252514" sldId="2147482185"/>
            <ac:spMk id="7" creationId="{FA6D5117-C920-4638-D88E-BEE1901EEE17}"/>
          </ac:spMkLst>
        </pc:spChg>
      </pc:sldChg>
      <pc:sldChg chg="addSp delSp modSp new mod chgLayout">
        <pc:chgData name="Rebecca Farley David" userId="c28f1fb9-54f5-4dca-b67e-67847b4df99b" providerId="ADAL" clId="{56096843-DCB0-4BDF-999B-843DD6C04359}" dt="2025-09-17T18:09:43.236" v="6832" actId="20577"/>
        <pc:sldMkLst>
          <pc:docMk/>
          <pc:sldMk cId="4167835362" sldId="2147482186"/>
        </pc:sldMkLst>
        <pc:spChg chg="del">
          <ac:chgData name="Rebecca Farley David" userId="c28f1fb9-54f5-4dca-b67e-67847b4df99b" providerId="ADAL" clId="{56096843-DCB0-4BDF-999B-843DD6C04359}" dt="2025-09-16T15:17:23.028" v="1" actId="700"/>
          <ac:spMkLst>
            <pc:docMk/>
            <pc:sldMk cId="4167835362" sldId="2147482186"/>
            <ac:spMk id="2" creationId="{9240FF1E-FD3E-AE46-6FC4-185D3A5C9484}"/>
          </ac:spMkLst>
        </pc:spChg>
        <pc:spChg chg="del">
          <ac:chgData name="Rebecca Farley David" userId="c28f1fb9-54f5-4dca-b67e-67847b4df99b" providerId="ADAL" clId="{56096843-DCB0-4BDF-999B-843DD6C04359}" dt="2025-09-16T15:17:23.028" v="1" actId="700"/>
          <ac:spMkLst>
            <pc:docMk/>
            <pc:sldMk cId="4167835362" sldId="2147482186"/>
            <ac:spMk id="3" creationId="{C5670496-2B78-7D5B-B331-6763B93A6606}"/>
          </ac:spMkLst>
        </pc:spChg>
        <pc:spChg chg="del mod ord">
          <ac:chgData name="Rebecca Farley David" userId="c28f1fb9-54f5-4dca-b67e-67847b4df99b" providerId="ADAL" clId="{56096843-DCB0-4BDF-999B-843DD6C04359}" dt="2025-09-16T15:17:23.028" v="1" actId="700"/>
          <ac:spMkLst>
            <pc:docMk/>
            <pc:sldMk cId="4167835362" sldId="2147482186"/>
            <ac:spMk id="4" creationId="{85070508-7BA8-9110-89AA-D2C796F59F5E}"/>
          </ac:spMkLst>
        </pc:spChg>
        <pc:spChg chg="add mod ord">
          <ac:chgData name="Rebecca Farley David" userId="c28f1fb9-54f5-4dca-b67e-67847b4df99b" providerId="ADAL" clId="{56096843-DCB0-4BDF-999B-843DD6C04359}" dt="2025-09-17T18:09:20.115" v="6823" actId="13926"/>
          <ac:spMkLst>
            <pc:docMk/>
            <pc:sldMk cId="4167835362" sldId="2147482186"/>
            <ac:spMk id="5" creationId="{5A2C0BA2-EAD5-9609-7B14-5001F6C1AF80}"/>
          </ac:spMkLst>
        </pc:spChg>
        <pc:spChg chg="add mod ord">
          <ac:chgData name="Rebecca Farley David" userId="c28f1fb9-54f5-4dca-b67e-67847b4df99b" providerId="ADAL" clId="{56096843-DCB0-4BDF-999B-843DD6C04359}" dt="2025-09-17T18:09:43.236" v="6832" actId="20577"/>
          <ac:spMkLst>
            <pc:docMk/>
            <pc:sldMk cId="4167835362" sldId="2147482186"/>
            <ac:spMk id="6" creationId="{5FD829C7-C8EB-DC04-0301-466BCE09E11F}"/>
          </ac:spMkLst>
        </pc:spChg>
      </pc:sldChg>
      <pc:sldChg chg="addSp delSp modSp add mod">
        <pc:chgData name="Rebecca Farley David" userId="c28f1fb9-54f5-4dca-b67e-67847b4df99b" providerId="ADAL" clId="{56096843-DCB0-4BDF-999B-843DD6C04359}" dt="2025-09-17T19:45:19.274" v="7181" actId="404"/>
        <pc:sldMkLst>
          <pc:docMk/>
          <pc:sldMk cId="3594664293" sldId="2147482187"/>
        </pc:sldMkLst>
        <pc:spChg chg="mod">
          <ac:chgData name="Rebecca Farley David" userId="c28f1fb9-54f5-4dca-b67e-67847b4df99b" providerId="ADAL" clId="{56096843-DCB0-4BDF-999B-843DD6C04359}" dt="2025-09-17T19:45:19.274" v="7181" actId="404"/>
          <ac:spMkLst>
            <pc:docMk/>
            <pc:sldMk cId="3594664293" sldId="2147482187"/>
            <ac:spMk id="2" creationId="{6A4A3906-0E9D-3B68-6F2F-59A6BECB8F5C}"/>
          </ac:spMkLst>
        </pc:spChg>
        <pc:spChg chg="mod">
          <ac:chgData name="Rebecca Farley David" userId="c28f1fb9-54f5-4dca-b67e-67847b4df99b" providerId="ADAL" clId="{56096843-DCB0-4BDF-999B-843DD6C04359}" dt="2025-09-16T16:36:38.740" v="418" actId="255"/>
          <ac:spMkLst>
            <pc:docMk/>
            <pc:sldMk cId="3594664293" sldId="2147482187"/>
            <ac:spMk id="9" creationId="{FD5B8079-26C9-AC86-7279-FB2745945DA9}"/>
          </ac:spMkLst>
        </pc:spChg>
        <pc:grpChg chg="del">
          <ac:chgData name="Rebecca Farley David" userId="c28f1fb9-54f5-4dca-b67e-67847b4df99b" providerId="ADAL" clId="{56096843-DCB0-4BDF-999B-843DD6C04359}" dt="2025-09-16T16:35:40.064" v="377" actId="478"/>
          <ac:grpSpMkLst>
            <pc:docMk/>
            <pc:sldMk cId="3594664293" sldId="2147482187"/>
            <ac:grpSpMk id="7" creationId="{6A18812B-F1BE-7D48-9EE3-CD44F909F047}"/>
          </ac:grpSpMkLst>
        </pc:grpChg>
        <pc:picChg chg="add mod ord modCrop">
          <ac:chgData name="Rebecca Farley David" userId="c28f1fb9-54f5-4dca-b67e-67847b4df99b" providerId="ADAL" clId="{56096843-DCB0-4BDF-999B-843DD6C04359}" dt="2025-09-16T16:36:59.776" v="420" actId="1038"/>
          <ac:picMkLst>
            <pc:docMk/>
            <pc:sldMk cId="3594664293" sldId="2147482187"/>
            <ac:picMk id="4" creationId="{E2F8CA16-9A8C-0302-C676-8FEC24074527}"/>
          </ac:picMkLst>
        </pc:picChg>
        <pc:picChg chg="add mod modCrop">
          <ac:chgData name="Rebecca Farley David" userId="c28f1fb9-54f5-4dca-b67e-67847b4df99b" providerId="ADAL" clId="{56096843-DCB0-4BDF-999B-843DD6C04359}" dt="2025-09-16T16:37:15.630" v="421" actId="1076"/>
          <ac:picMkLst>
            <pc:docMk/>
            <pc:sldMk cId="3594664293" sldId="2147482187"/>
            <ac:picMk id="8" creationId="{43ED19DD-F84D-5082-3C0F-730D47B86287}"/>
          </ac:picMkLst>
        </pc:picChg>
      </pc:sldChg>
      <pc:sldChg chg="addSp delSp modSp new mod ord modNotesTx">
        <pc:chgData name="Rebecca Farley David" userId="c28f1fb9-54f5-4dca-b67e-67847b4df99b" providerId="ADAL" clId="{56096843-DCB0-4BDF-999B-843DD6C04359}" dt="2025-09-17T19:45:35.758" v="7184" actId="14100"/>
        <pc:sldMkLst>
          <pc:docMk/>
          <pc:sldMk cId="390043863" sldId="2147482188"/>
        </pc:sldMkLst>
        <pc:spChg chg="mod">
          <ac:chgData name="Rebecca Farley David" userId="c28f1fb9-54f5-4dca-b67e-67847b4df99b" providerId="ADAL" clId="{56096843-DCB0-4BDF-999B-843DD6C04359}" dt="2025-09-17T19:45:35.758" v="7184" actId="14100"/>
          <ac:spMkLst>
            <pc:docMk/>
            <pc:sldMk cId="390043863" sldId="2147482188"/>
            <ac:spMk id="2" creationId="{0C30A38B-5B6D-0643-B06C-FAD9A48A5626}"/>
          </ac:spMkLst>
        </pc:spChg>
        <pc:graphicFrameChg chg="add del mod modGraphic">
          <ac:chgData name="Rebecca Farley David" userId="c28f1fb9-54f5-4dca-b67e-67847b4df99b" providerId="ADAL" clId="{56096843-DCB0-4BDF-999B-843DD6C04359}" dt="2025-09-16T17:29:42.944" v="1104" actId="478"/>
          <ac:graphicFrameMkLst>
            <pc:docMk/>
            <pc:sldMk cId="390043863" sldId="2147482188"/>
            <ac:graphicFrameMk id="4" creationId="{25B71EE0-CF5B-C4F7-100F-947847B9143C}"/>
          </ac:graphicFrameMkLst>
        </pc:graphicFrameChg>
        <pc:graphicFrameChg chg="add mod modGraphic">
          <ac:chgData name="Rebecca Farley David" userId="c28f1fb9-54f5-4dca-b67e-67847b4df99b" providerId="ADAL" clId="{56096843-DCB0-4BDF-999B-843DD6C04359}" dt="2025-09-17T15:34:28.521" v="3790" actId="20577"/>
          <ac:graphicFrameMkLst>
            <pc:docMk/>
            <pc:sldMk cId="390043863" sldId="2147482188"/>
            <ac:graphicFrameMk id="5" creationId="{F6A36DE6-19F7-CF84-0D41-9911C6BD67A8}"/>
          </ac:graphicFrameMkLst>
        </pc:graphicFrameChg>
      </pc:sldChg>
      <pc:sldChg chg="addSp modSp add del mod modClrScheme chgLayout">
        <pc:chgData name="Rebecca Farley David" userId="c28f1fb9-54f5-4dca-b67e-67847b4df99b" providerId="ADAL" clId="{56096843-DCB0-4BDF-999B-843DD6C04359}" dt="2025-09-17T14:53:31.993" v="3673" actId="47"/>
        <pc:sldMkLst>
          <pc:docMk/>
          <pc:sldMk cId="3772771974" sldId="2147483579"/>
        </pc:sldMkLst>
        <pc:spChg chg="mod ord">
          <ac:chgData name="Rebecca Farley David" userId="c28f1fb9-54f5-4dca-b67e-67847b4df99b" providerId="ADAL" clId="{56096843-DCB0-4BDF-999B-843DD6C04359}" dt="2025-09-17T14:39:17.808" v="3497" actId="13926"/>
          <ac:spMkLst>
            <pc:docMk/>
            <pc:sldMk cId="3772771974" sldId="2147483579"/>
            <ac:spMk id="2" creationId="{63145712-DAEC-721E-FAEE-11249A4F68D6}"/>
          </ac:spMkLst>
        </pc:spChg>
        <pc:spChg chg="mod ord">
          <ac:chgData name="Rebecca Farley David" userId="c28f1fb9-54f5-4dca-b67e-67847b4df99b" providerId="ADAL" clId="{56096843-DCB0-4BDF-999B-843DD6C04359}" dt="2025-09-16T17:24:27.141" v="1066" actId="700"/>
          <ac:spMkLst>
            <pc:docMk/>
            <pc:sldMk cId="3772771974" sldId="2147483579"/>
            <ac:spMk id="3" creationId="{357CFD53-FDC5-F9E5-C5D3-6BC3F14D6E00}"/>
          </ac:spMkLst>
        </pc:spChg>
        <pc:spChg chg="mod ord">
          <ac:chgData name="Rebecca Farley David" userId="c28f1fb9-54f5-4dca-b67e-67847b4df99b" providerId="ADAL" clId="{56096843-DCB0-4BDF-999B-843DD6C04359}" dt="2025-09-16T17:24:27.141" v="1066" actId="700"/>
          <ac:spMkLst>
            <pc:docMk/>
            <pc:sldMk cId="3772771974" sldId="2147483579"/>
            <ac:spMk id="4" creationId="{EFE728A3-F6EE-8DDA-3592-04E3A2F53E95}"/>
          </ac:spMkLst>
        </pc:spChg>
        <pc:spChg chg="add mod">
          <ac:chgData name="Rebecca Farley David" userId="c28f1fb9-54f5-4dca-b67e-67847b4df99b" providerId="ADAL" clId="{56096843-DCB0-4BDF-999B-843DD6C04359}" dt="2025-09-16T17:24:56.540" v="1097" actId="1076"/>
          <ac:spMkLst>
            <pc:docMk/>
            <pc:sldMk cId="3772771974" sldId="2147483579"/>
            <ac:spMk id="5" creationId="{3E2FC772-2FB4-7AC2-FB58-897141697070}"/>
          </ac:spMkLst>
        </pc:spChg>
      </pc:sldChg>
      <pc:sldChg chg="modSp add del mod ord modClrScheme modAnim modShow chgLayout modNotesTx">
        <pc:chgData name="Rebecca Farley David" userId="c28f1fb9-54f5-4dca-b67e-67847b4df99b" providerId="ADAL" clId="{56096843-DCB0-4BDF-999B-843DD6C04359}" dt="2025-09-17T21:37:25.959" v="10864" actId="2696"/>
        <pc:sldMkLst>
          <pc:docMk/>
          <pc:sldMk cId="2983071526" sldId="2147483623"/>
        </pc:sldMkLst>
        <pc:spChg chg="mod ord">
          <ac:chgData name="Rebecca Farley David" userId="c28f1fb9-54f5-4dca-b67e-67847b4df99b" providerId="ADAL" clId="{56096843-DCB0-4BDF-999B-843DD6C04359}" dt="2025-09-17T20:40:00.628" v="9633" actId="13926"/>
          <ac:spMkLst>
            <pc:docMk/>
            <pc:sldMk cId="2983071526" sldId="2147483623"/>
            <ac:spMk id="2" creationId="{202FD490-9F16-F988-F56C-A7E56552CDDF}"/>
          </ac:spMkLst>
        </pc:spChg>
        <pc:spChg chg="mod ord">
          <ac:chgData name="Rebecca Farley David" userId="c28f1fb9-54f5-4dca-b67e-67847b4df99b" providerId="ADAL" clId="{56096843-DCB0-4BDF-999B-843DD6C04359}" dt="2025-09-17T14:07:27.242" v="3282" actId="700"/>
          <ac:spMkLst>
            <pc:docMk/>
            <pc:sldMk cId="2983071526" sldId="2147483623"/>
            <ac:spMk id="3" creationId="{FF1CE7F2-26E4-2AE0-CE21-D3A7216569D7}"/>
          </ac:spMkLst>
        </pc:spChg>
        <pc:spChg chg="mod ord">
          <ac:chgData name="Rebecca Farley David" userId="c28f1fb9-54f5-4dca-b67e-67847b4df99b" providerId="ADAL" clId="{56096843-DCB0-4BDF-999B-843DD6C04359}" dt="2025-09-17T20:39:47.376" v="9630" actId="14100"/>
          <ac:spMkLst>
            <pc:docMk/>
            <pc:sldMk cId="2983071526" sldId="2147483623"/>
            <ac:spMk id="4" creationId="{FC460CA7-D74A-1A4F-D0AE-17D12FDF277C}"/>
          </ac:spMkLst>
        </pc:spChg>
      </pc:sldChg>
      <pc:sldChg chg="delSp modSp add mod modClrScheme chgLayout">
        <pc:chgData name="Rebecca Farley David" userId="c28f1fb9-54f5-4dca-b67e-67847b4df99b" providerId="ADAL" clId="{56096843-DCB0-4BDF-999B-843DD6C04359}" dt="2025-09-17T18:08:11.867" v="6818" actId="13926"/>
        <pc:sldMkLst>
          <pc:docMk/>
          <pc:sldMk cId="2673924804" sldId="2147483629"/>
        </pc:sldMkLst>
        <pc:spChg chg="mod ord">
          <ac:chgData name="Rebecca Farley David" userId="c28f1fb9-54f5-4dca-b67e-67847b4df99b" providerId="ADAL" clId="{56096843-DCB0-4BDF-999B-843DD6C04359}" dt="2025-09-17T18:08:11.867" v="6818" actId="13926"/>
          <ac:spMkLst>
            <pc:docMk/>
            <pc:sldMk cId="2673924804" sldId="2147483629"/>
            <ac:spMk id="2" creationId="{28B3D90C-7740-47B2-FF37-EDEC3A491651}"/>
          </ac:spMkLst>
        </pc:spChg>
        <pc:spChg chg="del">
          <ac:chgData name="Rebecca Farley David" userId="c28f1fb9-54f5-4dca-b67e-67847b4df99b" providerId="ADAL" clId="{56096843-DCB0-4BDF-999B-843DD6C04359}" dt="2025-09-17T18:07:59.164" v="6816" actId="478"/>
          <ac:spMkLst>
            <pc:docMk/>
            <pc:sldMk cId="2673924804" sldId="2147483629"/>
            <ac:spMk id="3" creationId="{0A4CCB6D-0852-21B6-A909-E496EDCC2E15}"/>
          </ac:spMkLst>
        </pc:spChg>
        <pc:spChg chg="mod">
          <ac:chgData name="Rebecca Farley David" userId="c28f1fb9-54f5-4dca-b67e-67847b4df99b" providerId="ADAL" clId="{56096843-DCB0-4BDF-999B-843DD6C04359}" dt="2025-09-17T18:08:05.732" v="6817" actId="1076"/>
          <ac:spMkLst>
            <pc:docMk/>
            <pc:sldMk cId="2673924804" sldId="2147483629"/>
            <ac:spMk id="4" creationId="{A04C3A3B-587E-F35B-4CB8-DA5FE0A3A17C}"/>
          </ac:spMkLst>
        </pc:spChg>
        <pc:spChg chg="mod">
          <ac:chgData name="Rebecca Farley David" userId="c28f1fb9-54f5-4dca-b67e-67847b4df99b" providerId="ADAL" clId="{56096843-DCB0-4BDF-999B-843DD6C04359}" dt="2025-09-17T18:08:05.732" v="6817" actId="1076"/>
          <ac:spMkLst>
            <pc:docMk/>
            <pc:sldMk cId="2673924804" sldId="2147483629"/>
            <ac:spMk id="5" creationId="{E5FACB2B-A55A-F2D6-19E3-A3AB15E4CD07}"/>
          </ac:spMkLst>
        </pc:spChg>
        <pc:spChg chg="mod">
          <ac:chgData name="Rebecca Farley David" userId="c28f1fb9-54f5-4dca-b67e-67847b4df99b" providerId="ADAL" clId="{56096843-DCB0-4BDF-999B-843DD6C04359}" dt="2025-09-17T18:08:05.732" v="6817" actId="1076"/>
          <ac:spMkLst>
            <pc:docMk/>
            <pc:sldMk cId="2673924804" sldId="2147483629"/>
            <ac:spMk id="6" creationId="{EBBB0CCF-97D5-C7DB-F5FD-ED560ED11965}"/>
          </ac:spMkLst>
        </pc:spChg>
        <pc:spChg chg="mod">
          <ac:chgData name="Rebecca Farley David" userId="c28f1fb9-54f5-4dca-b67e-67847b4df99b" providerId="ADAL" clId="{56096843-DCB0-4BDF-999B-843DD6C04359}" dt="2025-09-17T18:08:05.732" v="6817" actId="1076"/>
          <ac:spMkLst>
            <pc:docMk/>
            <pc:sldMk cId="2673924804" sldId="2147483629"/>
            <ac:spMk id="8" creationId="{C6C9362C-4265-F6DA-A8E5-460B6F5C6878}"/>
          </ac:spMkLst>
        </pc:spChg>
      </pc:sldChg>
      <pc:sldChg chg="modSp add del mod modClrScheme chgLayout">
        <pc:chgData name="Rebecca Farley David" userId="c28f1fb9-54f5-4dca-b67e-67847b4df99b" providerId="ADAL" clId="{56096843-DCB0-4BDF-999B-843DD6C04359}" dt="2025-09-17T18:07:09.912" v="6781" actId="2696"/>
        <pc:sldMkLst>
          <pc:docMk/>
          <pc:sldMk cId="2590368466" sldId="2147483630"/>
        </pc:sldMkLst>
        <pc:spChg chg="mod ord">
          <ac:chgData name="Rebecca Farley David" userId="c28f1fb9-54f5-4dca-b67e-67847b4df99b" providerId="ADAL" clId="{56096843-DCB0-4BDF-999B-843DD6C04359}" dt="2025-09-17T14:07:27.242" v="3282" actId="700"/>
          <ac:spMkLst>
            <pc:docMk/>
            <pc:sldMk cId="2590368466" sldId="2147483630"/>
            <ac:spMk id="2" creationId="{60A7A2AB-05A2-C86E-C7C4-A3EDC07E5DE0}"/>
          </ac:spMkLst>
        </pc:spChg>
        <pc:spChg chg="mod ord">
          <ac:chgData name="Rebecca Farley David" userId="c28f1fb9-54f5-4dca-b67e-67847b4df99b" providerId="ADAL" clId="{56096843-DCB0-4BDF-999B-843DD6C04359}" dt="2025-09-17T17:51:23.875" v="6572" actId="14100"/>
          <ac:spMkLst>
            <pc:docMk/>
            <pc:sldMk cId="2590368466" sldId="2147483630"/>
            <ac:spMk id="3" creationId="{3ACE6749-E4EA-86A5-F164-B7DAF8326D2C}"/>
          </ac:spMkLst>
        </pc:spChg>
      </pc:sldChg>
      <pc:sldChg chg="addSp delSp modSp add mod modAnim modNotesTx">
        <pc:chgData name="Rebecca Farley David" userId="c28f1fb9-54f5-4dca-b67e-67847b4df99b" providerId="ADAL" clId="{56096843-DCB0-4BDF-999B-843DD6C04359}" dt="2025-09-17T20:14:42.066" v="8052" actId="14100"/>
        <pc:sldMkLst>
          <pc:docMk/>
          <pc:sldMk cId="4021691481" sldId="2147483630"/>
        </pc:sldMkLst>
        <pc:spChg chg="mod">
          <ac:chgData name="Rebecca Farley David" userId="c28f1fb9-54f5-4dca-b67e-67847b4df99b" providerId="ADAL" clId="{56096843-DCB0-4BDF-999B-843DD6C04359}" dt="2025-09-17T20:14:00.736" v="8037" actId="14100"/>
          <ac:spMkLst>
            <pc:docMk/>
            <pc:sldMk cId="4021691481" sldId="2147483630"/>
            <ac:spMk id="2" creationId="{60A7A2AB-05A2-C86E-C7C4-A3EDC07E5DE0}"/>
          </ac:spMkLst>
        </pc:spChg>
        <pc:spChg chg="mod">
          <ac:chgData name="Rebecca Farley David" userId="c28f1fb9-54f5-4dca-b67e-67847b4df99b" providerId="ADAL" clId="{56096843-DCB0-4BDF-999B-843DD6C04359}" dt="2025-09-17T20:14:42.066" v="8052" actId="14100"/>
          <ac:spMkLst>
            <pc:docMk/>
            <pc:sldMk cId="4021691481" sldId="2147483630"/>
            <ac:spMk id="3" creationId="{3ACE6749-E4EA-86A5-F164-B7DAF8326D2C}"/>
          </ac:spMkLst>
        </pc:spChg>
        <pc:spChg chg="add del mod">
          <ac:chgData name="Rebecca Farley David" userId="c28f1fb9-54f5-4dca-b67e-67847b4df99b" providerId="ADAL" clId="{56096843-DCB0-4BDF-999B-843DD6C04359}" dt="2025-09-17T19:52:34.146" v="7450" actId="478"/>
          <ac:spMkLst>
            <pc:docMk/>
            <pc:sldMk cId="4021691481" sldId="2147483630"/>
            <ac:spMk id="4" creationId="{C4435C8E-B5D2-C748-6EE6-738054A2C4BA}"/>
          </ac:spMkLst>
        </pc:spChg>
      </pc:sldChg>
      <pc:sldChg chg="modSp add del mod modClrScheme chgLayout">
        <pc:chgData name="Rebecca Farley David" userId="c28f1fb9-54f5-4dca-b67e-67847b4df99b" providerId="ADAL" clId="{56096843-DCB0-4BDF-999B-843DD6C04359}" dt="2025-09-17T18:07:34.866" v="6785" actId="2696"/>
        <pc:sldMkLst>
          <pc:docMk/>
          <pc:sldMk cId="632947029" sldId="2147483637"/>
        </pc:sldMkLst>
        <pc:spChg chg="mod ord">
          <ac:chgData name="Rebecca Farley David" userId="c28f1fb9-54f5-4dca-b67e-67847b4df99b" providerId="ADAL" clId="{56096843-DCB0-4BDF-999B-843DD6C04359}" dt="2025-09-17T17:51:17.196" v="6571" actId="13926"/>
          <ac:spMkLst>
            <pc:docMk/>
            <pc:sldMk cId="632947029" sldId="2147483637"/>
            <ac:spMk id="2" creationId="{EE4DA5FF-BA1B-3607-FF1B-9C0184E0C20A}"/>
          </ac:spMkLst>
        </pc:spChg>
        <pc:spChg chg="mod ord">
          <ac:chgData name="Rebecca Farley David" userId="c28f1fb9-54f5-4dca-b67e-67847b4df99b" providerId="ADAL" clId="{56096843-DCB0-4BDF-999B-843DD6C04359}" dt="2025-09-17T14:32:49.734" v="3492" actId="14100"/>
          <ac:spMkLst>
            <pc:docMk/>
            <pc:sldMk cId="632947029" sldId="2147483637"/>
            <ac:spMk id="3" creationId="{7939FE2E-E56D-D781-A34F-6ECDA8809480}"/>
          </ac:spMkLst>
        </pc:spChg>
      </pc:sldChg>
      <pc:sldChg chg="delSp modSp add mod">
        <pc:chgData name="Rebecca Farley David" userId="c28f1fb9-54f5-4dca-b67e-67847b4df99b" providerId="ADAL" clId="{56096843-DCB0-4BDF-999B-843DD6C04359}" dt="2025-09-17T21:38:16.151" v="10872" actId="14100"/>
        <pc:sldMkLst>
          <pc:docMk/>
          <pc:sldMk cId="3463652937" sldId="2147483637"/>
        </pc:sldMkLst>
        <pc:spChg chg="mod">
          <ac:chgData name="Rebecca Farley David" userId="c28f1fb9-54f5-4dca-b67e-67847b4df99b" providerId="ADAL" clId="{56096843-DCB0-4BDF-999B-843DD6C04359}" dt="2025-09-17T20:09:50.326" v="7983" actId="404"/>
          <ac:spMkLst>
            <pc:docMk/>
            <pc:sldMk cId="3463652937" sldId="2147483637"/>
            <ac:spMk id="2" creationId="{EE4DA5FF-BA1B-3607-FF1B-9C0184E0C20A}"/>
          </ac:spMkLst>
        </pc:spChg>
        <pc:spChg chg="mod">
          <ac:chgData name="Rebecca Farley David" userId="c28f1fb9-54f5-4dca-b67e-67847b4df99b" providerId="ADAL" clId="{56096843-DCB0-4BDF-999B-843DD6C04359}" dt="2025-09-17T21:38:16.151" v="10872" actId="14100"/>
          <ac:spMkLst>
            <pc:docMk/>
            <pc:sldMk cId="3463652937" sldId="2147483637"/>
            <ac:spMk id="3" creationId="{7939FE2E-E56D-D781-A34F-6ECDA8809480}"/>
          </ac:spMkLst>
        </pc:spChg>
        <pc:spChg chg="del mod">
          <ac:chgData name="Rebecca Farley David" userId="c28f1fb9-54f5-4dca-b67e-67847b4df99b" providerId="ADAL" clId="{56096843-DCB0-4BDF-999B-843DD6C04359}" dt="2025-09-17T21:38:03.316" v="10865" actId="478"/>
          <ac:spMkLst>
            <pc:docMk/>
            <pc:sldMk cId="3463652937" sldId="2147483637"/>
            <ac:spMk id="4" creationId="{91AC3D76-3BD1-BA06-3777-CC5CBED51248}"/>
          </ac:spMkLst>
        </pc:spChg>
      </pc:sldChg>
      <pc:sldChg chg="addSp delSp modSp add mod">
        <pc:chgData name="Rebecca Farley David" userId="c28f1fb9-54f5-4dca-b67e-67847b4df99b" providerId="ADAL" clId="{56096843-DCB0-4BDF-999B-843DD6C04359}" dt="2025-09-17T20:15:12.915" v="8055" actId="14100"/>
        <pc:sldMkLst>
          <pc:docMk/>
          <pc:sldMk cId="1422354792" sldId="2147483638"/>
        </pc:sldMkLst>
        <pc:spChg chg="mod">
          <ac:chgData name="Rebecca Farley David" userId="c28f1fb9-54f5-4dca-b67e-67847b4df99b" providerId="ADAL" clId="{56096843-DCB0-4BDF-999B-843DD6C04359}" dt="2025-09-17T20:15:12.915" v="8055" actId="14100"/>
          <ac:spMkLst>
            <pc:docMk/>
            <pc:sldMk cId="1422354792" sldId="2147483638"/>
            <ac:spMk id="2" creationId="{E770590E-0FED-27C9-5F4A-E1C7C1308024}"/>
          </ac:spMkLst>
        </pc:spChg>
        <pc:spChg chg="mod">
          <ac:chgData name="Rebecca Farley David" userId="c28f1fb9-54f5-4dca-b67e-67847b4df99b" providerId="ADAL" clId="{56096843-DCB0-4BDF-999B-843DD6C04359}" dt="2025-09-17T19:55:52.904" v="7574" actId="6549"/>
          <ac:spMkLst>
            <pc:docMk/>
            <pc:sldMk cId="1422354792" sldId="2147483638"/>
            <ac:spMk id="4" creationId="{199D36DC-1A6B-BD12-852A-688752530370}"/>
          </ac:spMkLst>
        </pc:spChg>
        <pc:picChg chg="add del mod">
          <ac:chgData name="Rebecca Farley David" userId="c28f1fb9-54f5-4dca-b67e-67847b4df99b" providerId="ADAL" clId="{56096843-DCB0-4BDF-999B-843DD6C04359}" dt="2025-09-17T19:54:23.130" v="7559" actId="21"/>
          <ac:picMkLst>
            <pc:docMk/>
            <pc:sldMk cId="1422354792" sldId="2147483638"/>
            <ac:picMk id="6" creationId="{480A9469-FE07-19B3-B971-15E27AEDA677}"/>
          </ac:picMkLst>
        </pc:picChg>
      </pc:sldChg>
      <pc:sldChg chg="modSp add del mod modClrScheme chgLayout">
        <pc:chgData name="Rebecca Farley David" userId="c28f1fb9-54f5-4dca-b67e-67847b4df99b" providerId="ADAL" clId="{56096843-DCB0-4BDF-999B-843DD6C04359}" dt="2025-09-17T18:07:16.087" v="6783" actId="2696"/>
        <pc:sldMkLst>
          <pc:docMk/>
          <pc:sldMk cId="3649616558" sldId="2147483638"/>
        </pc:sldMkLst>
        <pc:spChg chg="mod ord">
          <ac:chgData name="Rebecca Farley David" userId="c28f1fb9-54f5-4dca-b67e-67847b4df99b" providerId="ADAL" clId="{56096843-DCB0-4BDF-999B-843DD6C04359}" dt="2025-09-17T17:52:18.858" v="6576" actId="13926"/>
          <ac:spMkLst>
            <pc:docMk/>
            <pc:sldMk cId="3649616558" sldId="2147483638"/>
            <ac:spMk id="2" creationId="{E770590E-0FED-27C9-5F4A-E1C7C1308024}"/>
          </ac:spMkLst>
        </pc:spChg>
        <pc:spChg chg="mod ord">
          <ac:chgData name="Rebecca Farley David" userId="c28f1fb9-54f5-4dca-b67e-67847b4df99b" providerId="ADAL" clId="{56096843-DCB0-4BDF-999B-843DD6C04359}" dt="2025-09-17T14:07:27.242" v="3282" actId="700"/>
          <ac:spMkLst>
            <pc:docMk/>
            <pc:sldMk cId="3649616558" sldId="2147483638"/>
            <ac:spMk id="3" creationId="{F828DDE5-EE07-3FCD-B182-A95F14D6620A}"/>
          </ac:spMkLst>
        </pc:spChg>
      </pc:sldChg>
      <pc:sldChg chg="addSp delSp modSp add del mod">
        <pc:chgData name="Rebecca Farley David" userId="c28f1fb9-54f5-4dca-b67e-67847b4df99b" providerId="ADAL" clId="{56096843-DCB0-4BDF-999B-843DD6C04359}" dt="2025-09-17T14:12:47.393" v="3330" actId="47"/>
        <pc:sldMkLst>
          <pc:docMk/>
          <pc:sldMk cId="2486829695" sldId="2147483639"/>
        </pc:sldMkLst>
        <pc:spChg chg="add del">
          <ac:chgData name="Rebecca Farley David" userId="c28f1fb9-54f5-4dca-b67e-67847b4df99b" providerId="ADAL" clId="{56096843-DCB0-4BDF-999B-843DD6C04359}" dt="2025-09-17T14:11:15.562" v="3301" actId="478"/>
          <ac:spMkLst>
            <pc:docMk/>
            <pc:sldMk cId="2486829695" sldId="2147483639"/>
            <ac:spMk id="4" creationId="{B10C037A-8FF4-6390-7309-E555E193BBE5}"/>
          </ac:spMkLst>
        </pc:spChg>
        <pc:spChg chg="add del">
          <ac:chgData name="Rebecca Farley David" userId="c28f1fb9-54f5-4dca-b67e-67847b4df99b" providerId="ADAL" clId="{56096843-DCB0-4BDF-999B-843DD6C04359}" dt="2025-09-17T14:10:56.426" v="3297" actId="478"/>
          <ac:spMkLst>
            <pc:docMk/>
            <pc:sldMk cId="2486829695" sldId="2147483639"/>
            <ac:spMk id="7" creationId="{8E37E1FA-B12F-0128-A9F8-576E0FFC8D42}"/>
          </ac:spMkLst>
        </pc:spChg>
        <pc:spChg chg="add mod">
          <ac:chgData name="Rebecca Farley David" userId="c28f1fb9-54f5-4dca-b67e-67847b4df99b" providerId="ADAL" clId="{56096843-DCB0-4BDF-999B-843DD6C04359}" dt="2025-09-17T14:12:15.338" v="3329" actId="20577"/>
          <ac:spMkLst>
            <pc:docMk/>
            <pc:sldMk cId="2486829695" sldId="2147483639"/>
            <ac:spMk id="9" creationId="{D1E8C3FB-1C8D-A08B-3309-FA89B641A360}"/>
          </ac:spMkLst>
        </pc:spChg>
        <pc:spChg chg="add del mod">
          <ac:chgData name="Rebecca Farley David" userId="c28f1fb9-54f5-4dca-b67e-67847b4df99b" providerId="ADAL" clId="{56096843-DCB0-4BDF-999B-843DD6C04359}" dt="2025-09-17T14:12:07.126" v="3316" actId="11529"/>
          <ac:spMkLst>
            <pc:docMk/>
            <pc:sldMk cId="2486829695" sldId="2147483639"/>
            <ac:spMk id="10" creationId="{D66E3043-66EB-F5C6-D7A3-8111925B29D6}"/>
          </ac:spMkLst>
        </pc:spChg>
      </pc:sldChg>
      <pc:sldChg chg="addSp delSp modSp new mod ord modClrScheme chgLayout">
        <pc:chgData name="Rebecca Farley David" userId="c28f1fb9-54f5-4dca-b67e-67847b4df99b" providerId="ADAL" clId="{56096843-DCB0-4BDF-999B-843DD6C04359}" dt="2025-09-17T19:55:12.054" v="7572" actId="122"/>
        <pc:sldMkLst>
          <pc:docMk/>
          <pc:sldMk cId="2801882389" sldId="2147483639"/>
        </pc:sldMkLst>
        <pc:spChg chg="del">
          <ac:chgData name="Rebecca Farley David" userId="c28f1fb9-54f5-4dca-b67e-67847b4df99b" providerId="ADAL" clId="{56096843-DCB0-4BDF-999B-843DD6C04359}" dt="2025-09-17T19:54:29.726" v="7561" actId="700"/>
          <ac:spMkLst>
            <pc:docMk/>
            <pc:sldMk cId="2801882389" sldId="2147483639"/>
            <ac:spMk id="2" creationId="{49D951C9-3C52-77A2-5F00-2EAC0F7BAD0A}"/>
          </ac:spMkLst>
        </pc:spChg>
        <pc:spChg chg="mod ord">
          <ac:chgData name="Rebecca Farley David" userId="c28f1fb9-54f5-4dca-b67e-67847b4df99b" providerId="ADAL" clId="{56096843-DCB0-4BDF-999B-843DD6C04359}" dt="2025-09-17T19:54:29.726" v="7561" actId="700"/>
          <ac:spMkLst>
            <pc:docMk/>
            <pc:sldMk cId="2801882389" sldId="2147483639"/>
            <ac:spMk id="3" creationId="{0430035D-A1F1-C6E1-FFFC-662B25FB76B3}"/>
          </ac:spMkLst>
        </pc:spChg>
        <pc:spChg chg="del">
          <ac:chgData name="Rebecca Farley David" userId="c28f1fb9-54f5-4dca-b67e-67847b4df99b" providerId="ADAL" clId="{56096843-DCB0-4BDF-999B-843DD6C04359}" dt="2025-09-17T19:54:29.726" v="7561" actId="700"/>
          <ac:spMkLst>
            <pc:docMk/>
            <pc:sldMk cId="2801882389" sldId="2147483639"/>
            <ac:spMk id="4" creationId="{0582A21F-6395-587A-BC94-A33F2D78A861}"/>
          </ac:spMkLst>
        </pc:spChg>
        <pc:spChg chg="add mod">
          <ac:chgData name="Rebecca Farley David" userId="c28f1fb9-54f5-4dca-b67e-67847b4df99b" providerId="ADAL" clId="{56096843-DCB0-4BDF-999B-843DD6C04359}" dt="2025-09-17T19:55:12.054" v="7572" actId="122"/>
          <ac:spMkLst>
            <pc:docMk/>
            <pc:sldMk cId="2801882389" sldId="2147483639"/>
            <ac:spMk id="9" creationId="{82A9DBE7-FB13-7584-078B-B51A93800D25}"/>
          </ac:spMkLst>
        </pc:spChg>
        <pc:picChg chg="add del">
          <ac:chgData name="Rebecca Farley David" userId="c28f1fb9-54f5-4dca-b67e-67847b4df99b" providerId="ADAL" clId="{56096843-DCB0-4BDF-999B-843DD6C04359}" dt="2025-09-17T19:54:07.678" v="7555" actId="21"/>
          <ac:picMkLst>
            <pc:docMk/>
            <pc:sldMk cId="2801882389" sldId="2147483639"/>
            <ac:picMk id="6" creationId="{480A9469-FE07-19B3-B971-15E27AEDA677}"/>
          </ac:picMkLst>
        </pc:picChg>
        <pc:picChg chg="add mod">
          <ac:chgData name="Rebecca Farley David" userId="c28f1fb9-54f5-4dca-b67e-67847b4df99b" providerId="ADAL" clId="{56096843-DCB0-4BDF-999B-843DD6C04359}" dt="2025-09-17T19:54:42.346" v="7566" actId="1076"/>
          <ac:picMkLst>
            <pc:docMk/>
            <pc:sldMk cId="2801882389" sldId="2147483639"/>
            <ac:picMk id="7" creationId="{480A9469-FE07-19B3-B971-15E27AEDA677}"/>
          </ac:picMkLst>
        </pc:picChg>
      </pc:sldChg>
      <pc:sldChg chg="new del">
        <pc:chgData name="Rebecca Farley David" userId="c28f1fb9-54f5-4dca-b67e-67847b4df99b" providerId="ADAL" clId="{56096843-DCB0-4BDF-999B-843DD6C04359}" dt="2025-09-17T14:53:34.295" v="3674" actId="47"/>
        <pc:sldMkLst>
          <pc:docMk/>
          <pc:sldMk cId="153700838" sldId="2147483640"/>
        </pc:sldMkLst>
      </pc:sldChg>
      <pc:sldChg chg="modSp new del mod">
        <pc:chgData name="Rebecca Farley David" userId="c28f1fb9-54f5-4dca-b67e-67847b4df99b" providerId="ADAL" clId="{56096843-DCB0-4BDF-999B-843DD6C04359}" dt="2025-09-17T15:35:57.159" v="3829" actId="47"/>
        <pc:sldMkLst>
          <pc:docMk/>
          <pc:sldMk cId="1144448894" sldId="2147483640"/>
        </pc:sldMkLst>
        <pc:spChg chg="mod">
          <ac:chgData name="Rebecca Farley David" userId="c28f1fb9-54f5-4dca-b67e-67847b4df99b" providerId="ADAL" clId="{56096843-DCB0-4BDF-999B-843DD6C04359}" dt="2025-09-17T15:35:50.616" v="3828" actId="20577"/>
          <ac:spMkLst>
            <pc:docMk/>
            <pc:sldMk cId="1144448894" sldId="2147483640"/>
            <ac:spMk id="2" creationId="{629CA6EE-6DD6-4F89-9AB7-A3463269E331}"/>
          </ac:spMkLst>
        </pc:spChg>
      </pc:sldChg>
      <pc:sldChg chg="addSp modSp new del mod">
        <pc:chgData name="Rebecca Farley David" userId="c28f1fb9-54f5-4dca-b67e-67847b4df99b" providerId="ADAL" clId="{56096843-DCB0-4BDF-999B-843DD6C04359}" dt="2025-09-17T18:04:21.774" v="6670" actId="47"/>
        <pc:sldMkLst>
          <pc:docMk/>
          <pc:sldMk cId="3391483222" sldId="2147483640"/>
        </pc:sldMkLst>
        <pc:spChg chg="mod">
          <ac:chgData name="Rebecca Farley David" userId="c28f1fb9-54f5-4dca-b67e-67847b4df99b" providerId="ADAL" clId="{56096843-DCB0-4BDF-999B-843DD6C04359}" dt="2025-09-17T17:48:47.776" v="6569" actId="13926"/>
          <ac:spMkLst>
            <pc:docMk/>
            <pc:sldMk cId="3391483222" sldId="2147483640"/>
            <ac:spMk id="2" creationId="{65813174-484F-0632-0E77-FE59752580DF}"/>
          </ac:spMkLst>
        </pc:spChg>
        <pc:spChg chg="mod">
          <ac:chgData name="Rebecca Farley David" userId="c28f1fb9-54f5-4dca-b67e-67847b4df99b" providerId="ADAL" clId="{56096843-DCB0-4BDF-999B-843DD6C04359}" dt="2025-09-17T17:46:29.044" v="6558" actId="113"/>
          <ac:spMkLst>
            <pc:docMk/>
            <pc:sldMk cId="3391483222" sldId="2147483640"/>
            <ac:spMk id="4" creationId="{74C07DE8-BF80-7692-5244-2F6DA8385AB9}"/>
          </ac:spMkLst>
        </pc:spChg>
        <pc:spChg chg="add mod">
          <ac:chgData name="Rebecca Farley David" userId="c28f1fb9-54f5-4dca-b67e-67847b4df99b" providerId="ADAL" clId="{56096843-DCB0-4BDF-999B-843DD6C04359}" dt="2025-09-17T17:48:30.037" v="6568" actId="1076"/>
          <ac:spMkLst>
            <pc:docMk/>
            <pc:sldMk cId="3391483222" sldId="2147483640"/>
            <ac:spMk id="5" creationId="{059B711E-0246-B004-DBE5-5BA8FA85DCA3}"/>
          </ac:spMkLst>
        </pc:spChg>
        <pc:spChg chg="add mod ord">
          <ac:chgData name="Rebecca Farley David" userId="c28f1fb9-54f5-4dca-b67e-67847b4df99b" providerId="ADAL" clId="{56096843-DCB0-4BDF-999B-843DD6C04359}" dt="2025-09-17T17:48:13.291" v="6566" actId="207"/>
          <ac:spMkLst>
            <pc:docMk/>
            <pc:sldMk cId="3391483222" sldId="2147483640"/>
            <ac:spMk id="6" creationId="{74CC1358-8119-B354-EE15-571AF86AF017}"/>
          </ac:spMkLst>
        </pc:spChg>
        <pc:spChg chg="add mod ord">
          <ac:chgData name="Rebecca Farley David" userId="c28f1fb9-54f5-4dca-b67e-67847b4df99b" providerId="ADAL" clId="{56096843-DCB0-4BDF-999B-843DD6C04359}" dt="2025-09-17T17:48:09.853" v="6565" actId="167"/>
          <ac:spMkLst>
            <pc:docMk/>
            <pc:sldMk cId="3391483222" sldId="2147483640"/>
            <ac:spMk id="7" creationId="{A7CB5B77-4697-E8C5-857E-E62A04CC4333}"/>
          </ac:spMkLst>
        </pc:spChg>
      </pc:sldChg>
      <pc:sldChg chg="addSp delSp modSp new mod modAnim">
        <pc:chgData name="Rebecca Farley David" userId="c28f1fb9-54f5-4dca-b67e-67847b4df99b" providerId="ADAL" clId="{56096843-DCB0-4BDF-999B-843DD6C04359}" dt="2025-09-17T21:38:53.395" v="10908" actId="20577"/>
        <pc:sldMkLst>
          <pc:docMk/>
          <pc:sldMk cId="2093452927" sldId="2147483641"/>
        </pc:sldMkLst>
        <pc:spChg chg="mod">
          <ac:chgData name="Rebecca Farley David" userId="c28f1fb9-54f5-4dca-b67e-67847b4df99b" providerId="ADAL" clId="{56096843-DCB0-4BDF-999B-843DD6C04359}" dt="2025-09-17T18:23:38.174" v="7017" actId="13926"/>
          <ac:spMkLst>
            <pc:docMk/>
            <pc:sldMk cId="2093452927" sldId="2147483641"/>
            <ac:spMk id="2" creationId="{ADAD1C3A-7B71-6ACA-EFDA-755758080222}"/>
          </ac:spMkLst>
        </pc:spChg>
        <pc:spChg chg="mod">
          <ac:chgData name="Rebecca Farley David" userId="c28f1fb9-54f5-4dca-b67e-67847b4df99b" providerId="ADAL" clId="{56096843-DCB0-4BDF-999B-843DD6C04359}" dt="2025-09-17T21:38:53.395" v="10908" actId="20577"/>
          <ac:spMkLst>
            <pc:docMk/>
            <pc:sldMk cId="2093452927" sldId="2147483641"/>
            <ac:spMk id="4" creationId="{10086784-54A8-29B1-5297-45908FF2F744}"/>
          </ac:spMkLst>
        </pc:spChg>
        <pc:spChg chg="add mod">
          <ac:chgData name="Rebecca Farley David" userId="c28f1fb9-54f5-4dca-b67e-67847b4df99b" providerId="ADAL" clId="{56096843-DCB0-4BDF-999B-843DD6C04359}" dt="2025-09-17T19:39:37.477" v="7029" actId="20577"/>
          <ac:spMkLst>
            <pc:docMk/>
            <pc:sldMk cId="2093452927" sldId="2147483641"/>
            <ac:spMk id="5" creationId="{79BECB50-44BE-EED5-96F3-6637CC26876E}"/>
          </ac:spMkLst>
        </pc:spChg>
        <pc:spChg chg="add mod ord">
          <ac:chgData name="Rebecca Farley David" userId="c28f1fb9-54f5-4dca-b67e-67847b4df99b" providerId="ADAL" clId="{56096843-DCB0-4BDF-999B-843DD6C04359}" dt="2025-09-17T18:04:39.712" v="6673" actId="2085"/>
          <ac:spMkLst>
            <pc:docMk/>
            <pc:sldMk cId="2093452927" sldId="2147483641"/>
            <ac:spMk id="6" creationId="{E1C43F84-DAA0-37F2-749E-3F7FDDB74DD1}"/>
          </ac:spMkLst>
        </pc:spChg>
        <pc:spChg chg="add del">
          <ac:chgData name="Rebecca Farley David" userId="c28f1fb9-54f5-4dca-b67e-67847b4df99b" providerId="ADAL" clId="{56096843-DCB0-4BDF-999B-843DD6C04359}" dt="2025-09-17T18:02:56.159" v="6658" actId="22"/>
          <ac:spMkLst>
            <pc:docMk/>
            <pc:sldMk cId="2093452927" sldId="2147483641"/>
            <ac:spMk id="8" creationId="{16697492-AC2B-E4F8-5341-03340B1A64DE}"/>
          </ac:spMkLst>
        </pc:spChg>
        <pc:spChg chg="add mod">
          <ac:chgData name="Rebecca Farley David" userId="c28f1fb9-54f5-4dca-b67e-67847b4df99b" providerId="ADAL" clId="{56096843-DCB0-4BDF-999B-843DD6C04359}" dt="2025-09-17T19:43:57.463" v="7170" actId="1076"/>
          <ac:spMkLst>
            <pc:docMk/>
            <pc:sldMk cId="2093452927" sldId="2147483641"/>
            <ac:spMk id="9" creationId="{BD0B3E23-93A6-C568-77FA-2294FECD8F3C}"/>
          </ac:spMkLst>
        </pc:spChg>
        <pc:spChg chg="add mod">
          <ac:chgData name="Rebecca Farley David" userId="c28f1fb9-54f5-4dca-b67e-67847b4df99b" providerId="ADAL" clId="{56096843-DCB0-4BDF-999B-843DD6C04359}" dt="2025-09-17T19:47:23.187" v="7264" actId="1037"/>
          <ac:spMkLst>
            <pc:docMk/>
            <pc:sldMk cId="2093452927" sldId="2147483641"/>
            <ac:spMk id="10" creationId="{C318E161-1FCD-8A67-B0B1-FDEC299E7F1F}"/>
          </ac:spMkLst>
        </pc:spChg>
        <pc:cxnChg chg="add mod ord">
          <ac:chgData name="Rebecca Farley David" userId="c28f1fb9-54f5-4dca-b67e-67847b4df99b" providerId="ADAL" clId="{56096843-DCB0-4BDF-999B-843DD6C04359}" dt="2025-09-17T19:44:49.115" v="7180" actId="1036"/>
          <ac:cxnSpMkLst>
            <pc:docMk/>
            <pc:sldMk cId="2093452927" sldId="2147483641"/>
            <ac:cxnSpMk id="11" creationId="{16F08B8F-92EA-8970-5207-B8A2DC456A1B}"/>
          </ac:cxnSpMkLst>
        </pc:cxnChg>
      </pc:sldChg>
      <pc:sldChg chg="modSp new del mod">
        <pc:chgData name="Rebecca Farley David" userId="c28f1fb9-54f5-4dca-b67e-67847b4df99b" providerId="ADAL" clId="{56096843-DCB0-4BDF-999B-843DD6C04359}" dt="2025-09-17T20:11:59.716" v="7990" actId="47"/>
        <pc:sldMkLst>
          <pc:docMk/>
          <pc:sldMk cId="3337773535" sldId="2147483642"/>
        </pc:sldMkLst>
        <pc:spChg chg="mod">
          <ac:chgData name="Rebecca Farley David" userId="c28f1fb9-54f5-4dca-b67e-67847b4df99b" providerId="ADAL" clId="{56096843-DCB0-4BDF-999B-843DD6C04359}" dt="2025-09-17T19:48:36.164" v="7325" actId="20577"/>
          <ac:spMkLst>
            <pc:docMk/>
            <pc:sldMk cId="3337773535" sldId="2147483642"/>
            <ac:spMk id="2" creationId="{F492B826-546A-8C1D-BC56-B7E2B87A66D9}"/>
          </ac:spMkLst>
        </pc:spChg>
      </pc:sldChg>
      <pc:sldChg chg="addSp modSp new mod ord modClrScheme chgLayout">
        <pc:chgData name="Rebecca Farley David" userId="c28f1fb9-54f5-4dca-b67e-67847b4df99b" providerId="ADAL" clId="{56096843-DCB0-4BDF-999B-843DD6C04359}" dt="2025-09-17T21:22:09.900" v="10526"/>
        <pc:sldMkLst>
          <pc:docMk/>
          <pc:sldMk cId="700795953" sldId="2147483643"/>
        </pc:sldMkLst>
        <pc:spChg chg="mod ord">
          <ac:chgData name="Rebecca Farley David" userId="c28f1fb9-54f5-4dca-b67e-67847b4df99b" providerId="ADAL" clId="{56096843-DCB0-4BDF-999B-843DD6C04359}" dt="2025-09-17T20:03:05.869" v="7773" actId="700"/>
          <ac:spMkLst>
            <pc:docMk/>
            <pc:sldMk cId="700795953" sldId="2147483643"/>
            <ac:spMk id="2" creationId="{AF5AE0B2-6D5A-FB26-0ADD-C253D939AC98}"/>
          </ac:spMkLst>
        </pc:spChg>
        <pc:spChg chg="add mod ord">
          <ac:chgData name="Rebecca Farley David" userId="c28f1fb9-54f5-4dca-b67e-67847b4df99b" providerId="ADAL" clId="{56096843-DCB0-4BDF-999B-843DD6C04359}" dt="2025-09-17T20:04:45.608" v="7938" actId="404"/>
          <ac:spMkLst>
            <pc:docMk/>
            <pc:sldMk cId="700795953" sldId="2147483643"/>
            <ac:spMk id="3" creationId="{8BA1F0EB-B3AB-BC47-521D-99C092644E5A}"/>
          </ac:spMkLst>
        </pc:spChg>
        <pc:spChg chg="add mod ord">
          <ac:chgData name="Rebecca Farley David" userId="c28f1fb9-54f5-4dca-b67e-67847b4df99b" providerId="ADAL" clId="{56096843-DCB0-4BDF-999B-843DD6C04359}" dt="2025-09-17T20:16:56.586" v="8099" actId="948"/>
          <ac:spMkLst>
            <pc:docMk/>
            <pc:sldMk cId="700795953" sldId="2147483643"/>
            <ac:spMk id="4" creationId="{0DB8EA10-F586-F6A6-7E97-C9592375E161}"/>
          </ac:spMkLst>
        </pc:spChg>
        <pc:spChg chg="add mod">
          <ac:chgData name="Rebecca Farley David" userId="c28f1fb9-54f5-4dca-b67e-67847b4df99b" providerId="ADAL" clId="{56096843-DCB0-4BDF-999B-843DD6C04359}" dt="2025-09-17T20:17:02.521" v="8100" actId="1076"/>
          <ac:spMkLst>
            <pc:docMk/>
            <pc:sldMk cId="700795953" sldId="2147483643"/>
            <ac:spMk id="6" creationId="{BE36C713-C744-A199-0BA1-6FEF745F5DEA}"/>
          </ac:spMkLst>
        </pc:spChg>
      </pc:sldChg>
      <pc:sldChg chg="modSp new del mod">
        <pc:chgData name="Rebecca Farley David" userId="c28f1fb9-54f5-4dca-b67e-67847b4df99b" providerId="ADAL" clId="{56096843-DCB0-4BDF-999B-843DD6C04359}" dt="2025-09-17T19:50:19.602" v="7439" actId="47"/>
        <pc:sldMkLst>
          <pc:docMk/>
          <pc:sldMk cId="2652463713" sldId="2147483643"/>
        </pc:sldMkLst>
        <pc:spChg chg="mod">
          <ac:chgData name="Rebecca Farley David" userId="c28f1fb9-54f5-4dca-b67e-67847b4df99b" providerId="ADAL" clId="{56096843-DCB0-4BDF-999B-843DD6C04359}" dt="2025-09-17T19:49:14.346" v="7425" actId="13926"/>
          <ac:spMkLst>
            <pc:docMk/>
            <pc:sldMk cId="2652463713" sldId="2147483643"/>
            <ac:spMk id="2" creationId="{6693E4DD-CAA5-A322-DFD2-D26ED0528435}"/>
          </ac:spMkLst>
        </pc:spChg>
      </pc:sldChg>
      <pc:sldChg chg="addSp delSp modSp add del mod modAnim">
        <pc:chgData name="Rebecca Farley David" userId="c28f1fb9-54f5-4dca-b67e-67847b4df99b" providerId="ADAL" clId="{56096843-DCB0-4BDF-999B-843DD6C04359}" dt="2025-09-17T20:37:08" v="9427" actId="47"/>
        <pc:sldMkLst>
          <pc:docMk/>
          <pc:sldMk cId="3066035986" sldId="2147483644"/>
        </pc:sldMkLst>
        <pc:spChg chg="mod">
          <ac:chgData name="Rebecca Farley David" userId="c28f1fb9-54f5-4dca-b67e-67847b4df99b" providerId="ADAL" clId="{56096843-DCB0-4BDF-999B-843DD6C04359}" dt="2025-09-17T20:37:00.212" v="9426"/>
          <ac:spMkLst>
            <pc:docMk/>
            <pc:sldMk cId="3066035986" sldId="2147483644"/>
            <ac:spMk id="4" creationId="{2E361049-66EF-E9A3-E14E-24C6EDB173CE}"/>
          </ac:spMkLst>
        </pc:spChg>
        <pc:spChg chg="mod">
          <ac:chgData name="Rebecca Farley David" userId="c28f1fb9-54f5-4dca-b67e-67847b4df99b" providerId="ADAL" clId="{56096843-DCB0-4BDF-999B-843DD6C04359}" dt="2025-09-17T20:36:39.977" v="9420" actId="1076"/>
          <ac:spMkLst>
            <pc:docMk/>
            <pc:sldMk cId="3066035986" sldId="2147483644"/>
            <ac:spMk id="5" creationId="{1B96852F-FC44-AF11-B812-F2FDADD3BF0E}"/>
          </ac:spMkLst>
        </pc:spChg>
        <pc:spChg chg="add del">
          <ac:chgData name="Rebecca Farley David" userId="c28f1fb9-54f5-4dca-b67e-67847b4df99b" providerId="ADAL" clId="{56096843-DCB0-4BDF-999B-843DD6C04359}" dt="2025-09-17T20:36:58.755" v="9425" actId="22"/>
          <ac:spMkLst>
            <pc:docMk/>
            <pc:sldMk cId="3066035986" sldId="2147483644"/>
            <ac:spMk id="10" creationId="{08BA4206-4791-78EF-7D9D-BA8DC83216AA}"/>
          </ac:spMkLst>
        </pc:spChg>
      </pc:sldChg>
      <pc:sldChg chg="addSp delSp modSp add del mod modClrScheme chgLayout">
        <pc:chgData name="Rebecca Farley David" userId="c28f1fb9-54f5-4dca-b67e-67847b4df99b" providerId="ADAL" clId="{56096843-DCB0-4BDF-999B-843DD6C04359}" dt="2025-09-17T21:21:51.061" v="10524" actId="47"/>
        <pc:sldMkLst>
          <pc:docMk/>
          <pc:sldMk cId="3169125114" sldId="2147483644"/>
        </pc:sldMkLst>
        <pc:spChg chg="add del mod ord">
          <ac:chgData name="Rebecca Farley David" userId="c28f1fb9-54f5-4dca-b67e-67847b4df99b" providerId="ADAL" clId="{56096843-DCB0-4BDF-999B-843DD6C04359}" dt="2025-09-17T20:53:16.326" v="9647" actId="478"/>
          <ac:spMkLst>
            <pc:docMk/>
            <pc:sldMk cId="3169125114" sldId="2147483644"/>
            <ac:spMk id="2" creationId="{EBE1235E-C428-304A-344A-8222CE9C9BA4}"/>
          </ac:spMkLst>
        </pc:spChg>
        <pc:spChg chg="mod ord">
          <ac:chgData name="Rebecca Farley David" userId="c28f1fb9-54f5-4dca-b67e-67847b4df99b" providerId="ADAL" clId="{56096843-DCB0-4BDF-999B-843DD6C04359}" dt="2025-09-17T20:55:36.126" v="9802" actId="27636"/>
          <ac:spMkLst>
            <pc:docMk/>
            <pc:sldMk cId="3169125114" sldId="2147483644"/>
            <ac:spMk id="3" creationId="{B8A46B33-68A9-06B2-F299-7F4C5D32B65A}"/>
          </ac:spMkLst>
        </pc:spChg>
        <pc:spChg chg="mod ord">
          <ac:chgData name="Rebecca Farley David" userId="c28f1fb9-54f5-4dca-b67e-67847b4df99b" providerId="ADAL" clId="{56096843-DCB0-4BDF-999B-843DD6C04359}" dt="2025-09-17T20:56:16.851" v="9803" actId="13926"/>
          <ac:spMkLst>
            <pc:docMk/>
            <pc:sldMk cId="3169125114" sldId="2147483644"/>
            <ac:spMk id="6" creationId="{C26525A3-F052-78CB-8B60-15C214AC163C}"/>
          </ac:spMkLst>
        </pc:spChg>
        <pc:spChg chg="mod">
          <ac:chgData name="Rebecca Farley David" userId="c28f1fb9-54f5-4dca-b67e-67847b4df99b" providerId="ADAL" clId="{56096843-DCB0-4BDF-999B-843DD6C04359}" dt="2025-09-17T20:57:04.243" v="9978" actId="21"/>
          <ac:spMkLst>
            <pc:docMk/>
            <pc:sldMk cId="3169125114" sldId="2147483644"/>
            <ac:spMk id="7" creationId="{45A24DFF-7BB7-0910-C777-63047C37AF79}"/>
          </ac:spMkLst>
        </pc:spChg>
      </pc:sldChg>
      <pc:sldChg chg="addSp delSp modSp new mod">
        <pc:chgData name="Rebecca Farley David" userId="c28f1fb9-54f5-4dca-b67e-67847b4df99b" providerId="ADAL" clId="{56096843-DCB0-4BDF-999B-843DD6C04359}" dt="2025-09-17T21:16:06.148" v="10523" actId="14100"/>
        <pc:sldMkLst>
          <pc:docMk/>
          <pc:sldMk cId="377433421" sldId="2147483645"/>
        </pc:sldMkLst>
        <pc:spChg chg="mod">
          <ac:chgData name="Rebecca Farley David" userId="c28f1fb9-54f5-4dca-b67e-67847b4df99b" providerId="ADAL" clId="{56096843-DCB0-4BDF-999B-843DD6C04359}" dt="2025-09-17T21:16:06.148" v="10523" actId="14100"/>
          <ac:spMkLst>
            <pc:docMk/>
            <pc:sldMk cId="377433421" sldId="2147483645"/>
            <ac:spMk id="2" creationId="{BCB0AD55-222A-F8BF-5673-304C4459B476}"/>
          </ac:spMkLst>
        </pc:spChg>
        <pc:spChg chg="del mod">
          <ac:chgData name="Rebecca Farley David" userId="c28f1fb9-54f5-4dca-b67e-67847b4df99b" providerId="ADAL" clId="{56096843-DCB0-4BDF-999B-843DD6C04359}" dt="2025-09-17T21:03:07.619" v="10497" actId="3680"/>
          <ac:spMkLst>
            <pc:docMk/>
            <pc:sldMk cId="377433421" sldId="2147483645"/>
            <ac:spMk id="4" creationId="{7B7A082E-19AA-E056-AFB2-F20148CDD0C9}"/>
          </ac:spMkLst>
        </pc:spChg>
        <pc:spChg chg="add mod">
          <ac:chgData name="Rebecca Farley David" userId="c28f1fb9-54f5-4dca-b67e-67847b4df99b" providerId="ADAL" clId="{56096843-DCB0-4BDF-999B-843DD6C04359}" dt="2025-09-17T21:02:20.945" v="10495" actId="113"/>
          <ac:spMkLst>
            <pc:docMk/>
            <pc:sldMk cId="377433421" sldId="2147483645"/>
            <ac:spMk id="5" creationId="{EB583258-F920-C77F-7EB3-CD10BC0F1A10}"/>
          </ac:spMkLst>
        </pc:spChg>
        <pc:graphicFrameChg chg="add mod ord modGraphic">
          <ac:chgData name="Rebecca Farley David" userId="c28f1fb9-54f5-4dca-b67e-67847b4df99b" providerId="ADAL" clId="{56096843-DCB0-4BDF-999B-843DD6C04359}" dt="2025-09-17T21:15:20.670" v="10522" actId="113"/>
          <ac:graphicFrameMkLst>
            <pc:docMk/>
            <pc:sldMk cId="377433421" sldId="2147483645"/>
            <ac:graphicFrameMk id="6" creationId="{04C6052C-C18A-FF2E-79F1-2EBB43DAB895}"/>
          </ac:graphicFrameMkLst>
        </pc:graphicFrameChg>
        <pc:cxnChg chg="add mod">
          <ac:chgData name="Rebecca Farley David" userId="c28f1fb9-54f5-4dca-b67e-67847b4df99b" providerId="ADAL" clId="{56096843-DCB0-4BDF-999B-843DD6C04359}" dt="2025-09-17T21:13:49.761" v="10520" actId="14100"/>
          <ac:cxnSpMkLst>
            <pc:docMk/>
            <pc:sldMk cId="377433421" sldId="2147483645"/>
            <ac:cxnSpMk id="7" creationId="{96981269-5976-F6CF-C5A0-FC01FC0816AB}"/>
          </ac:cxnSpMkLst>
        </pc:cxnChg>
      </pc:sldChg>
      <pc:sldChg chg="addSp delSp modSp new mod modAnim">
        <pc:chgData name="Rebecca Farley David" userId="c28f1fb9-54f5-4dca-b67e-67847b4df99b" providerId="ADAL" clId="{56096843-DCB0-4BDF-999B-843DD6C04359}" dt="2025-09-17T21:39:20.399" v="10910" actId="14100"/>
        <pc:sldMkLst>
          <pc:docMk/>
          <pc:sldMk cId="696611741" sldId="2147483646"/>
        </pc:sldMkLst>
        <pc:spChg chg="mod">
          <ac:chgData name="Rebecca Farley David" userId="c28f1fb9-54f5-4dca-b67e-67847b4df99b" providerId="ADAL" clId="{56096843-DCB0-4BDF-999B-843DD6C04359}" dt="2025-09-17T21:39:20.399" v="10910" actId="14100"/>
          <ac:spMkLst>
            <pc:docMk/>
            <pc:sldMk cId="696611741" sldId="2147483646"/>
            <ac:spMk id="2" creationId="{F74B53A7-6884-ACD9-0157-9ADF1223CEED}"/>
          </ac:spMkLst>
        </pc:spChg>
        <pc:spChg chg="del mod">
          <ac:chgData name="Rebecca Farley David" userId="c28f1fb9-54f5-4dca-b67e-67847b4df99b" providerId="ADAL" clId="{56096843-DCB0-4BDF-999B-843DD6C04359}" dt="2025-09-17T21:26:20.306" v="10553" actId="1032"/>
          <ac:spMkLst>
            <pc:docMk/>
            <pc:sldMk cId="696611741" sldId="2147483646"/>
            <ac:spMk id="4" creationId="{F146F924-686A-A762-9CFD-115AE552FD06}"/>
          </ac:spMkLst>
        </pc:spChg>
        <pc:spChg chg="add mod">
          <ac:chgData name="Rebecca Farley David" userId="c28f1fb9-54f5-4dca-b67e-67847b4df99b" providerId="ADAL" clId="{56096843-DCB0-4BDF-999B-843DD6C04359}" dt="2025-09-17T21:37:12.518" v="10863" actId="1076"/>
          <ac:spMkLst>
            <pc:docMk/>
            <pc:sldMk cId="696611741" sldId="2147483646"/>
            <ac:spMk id="7" creationId="{A13976DB-1D09-28C4-2963-DB9DD0BCC1C1}"/>
          </ac:spMkLst>
        </pc:spChg>
        <pc:graphicFrameChg chg="add mod modGraphic">
          <ac:chgData name="Rebecca Farley David" userId="c28f1fb9-54f5-4dca-b67e-67847b4df99b" providerId="ADAL" clId="{56096843-DCB0-4BDF-999B-843DD6C04359}" dt="2025-09-17T21:36:52.916" v="10861" actId="14100"/>
          <ac:graphicFrameMkLst>
            <pc:docMk/>
            <pc:sldMk cId="696611741" sldId="2147483646"/>
            <ac:graphicFrameMk id="5" creationId="{214F0FF6-8047-34DC-5879-68A2F968D877}"/>
          </ac:graphicFrameMkLst>
        </pc:graphicFrameChg>
      </pc:sldChg>
      <pc:sldMasterChg chg="modSp mod modSldLayout">
        <pc:chgData name="Rebecca Farley David" userId="c28f1fb9-54f5-4dca-b67e-67847b4df99b" providerId="ADAL" clId="{56096843-DCB0-4BDF-999B-843DD6C04359}" dt="2025-09-17T15:45:02.950" v="3968" actId="11529"/>
        <pc:sldMasterMkLst>
          <pc:docMk/>
          <pc:sldMasterMk cId="1615138475" sldId="2147483648"/>
        </pc:sldMasterMkLst>
        <pc:picChg chg="ord">
          <ac:chgData name="Rebecca Farley David" userId="c28f1fb9-54f5-4dca-b67e-67847b4df99b" providerId="ADAL" clId="{56096843-DCB0-4BDF-999B-843DD6C04359}" dt="2025-09-17T15:44:58.709" v="3964" actId="166"/>
          <ac:picMkLst>
            <pc:docMk/>
            <pc:sldMasterMk cId="1615138475" sldId="2147483648"/>
            <ac:picMk id="13" creationId="{2E5A79AC-B625-37B3-7B5E-E0E21B5C2E0B}"/>
          </ac:picMkLst>
        </pc:picChg>
        <pc:sldLayoutChg chg="addSp delSp modSp mod">
          <pc:chgData name="Rebecca Farley David" userId="c28f1fb9-54f5-4dca-b67e-67847b4df99b" providerId="ADAL" clId="{56096843-DCB0-4BDF-999B-843DD6C04359}" dt="2025-09-17T15:45:02.950" v="3968" actId="11529"/>
          <pc:sldLayoutMkLst>
            <pc:docMk/>
            <pc:sldMasterMk cId="1615138475" sldId="2147483648"/>
            <pc:sldLayoutMk cId="3164313895" sldId="2147483656"/>
          </pc:sldLayoutMkLst>
          <pc:spChg chg="add del mod ord">
            <ac:chgData name="Rebecca Farley David" userId="c28f1fb9-54f5-4dca-b67e-67847b4df99b" providerId="ADAL" clId="{56096843-DCB0-4BDF-999B-843DD6C04359}" dt="2025-09-17T15:45:02.950" v="3968" actId="11529"/>
            <ac:spMkLst>
              <pc:docMk/>
              <pc:sldMasterMk cId="1615138475" sldId="2147483648"/>
              <pc:sldLayoutMk cId="3164313895" sldId="2147483656"/>
              <ac:spMk id="6" creationId="{1F18383E-FABF-86B9-B909-2F10BD20B16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987F5-7BF3-4213-95C6-C388908DC414}" type="doc">
      <dgm:prSet loTypeId="urn:microsoft.com/office/officeart/2005/8/layout/hProcess9" loCatId="process" qsTypeId="urn:microsoft.com/office/officeart/2005/8/quickstyle/simple1" qsCatId="simple" csTypeId="urn:microsoft.com/office/officeart/2005/8/colors/accent1_2" csCatId="accent1" phldr="1"/>
      <dgm:spPr/>
    </dgm:pt>
    <dgm:pt modelId="{F16F9ABD-52BD-4A7C-9C31-815DACD12E22}">
      <dgm:prSet phldrT="[Text]"/>
      <dgm:spPr/>
      <dgm:t>
        <a:bodyPr/>
        <a:lstStyle/>
        <a:p>
          <a:r>
            <a:rPr lang="en-US" b="1" dirty="0"/>
            <a:t>Dec. 2025: </a:t>
          </a:r>
          <a:br>
            <a:rPr lang="en-US" dirty="0"/>
          </a:br>
          <a:r>
            <a:rPr lang="en-US" dirty="0"/>
            <a:t>Demo planning grant period ends</a:t>
          </a:r>
        </a:p>
      </dgm:t>
    </dgm:pt>
    <dgm:pt modelId="{AB1C5CC4-6A3B-4A2E-95BF-3A820C41378D}" type="parTrans" cxnId="{7C47199A-2C10-4F18-AE25-71BFF48ED1B8}">
      <dgm:prSet/>
      <dgm:spPr/>
      <dgm:t>
        <a:bodyPr/>
        <a:lstStyle/>
        <a:p>
          <a:endParaRPr lang="en-US"/>
        </a:p>
      </dgm:t>
    </dgm:pt>
    <dgm:pt modelId="{BD0B035F-1B45-4DD8-A3BB-474557CCBB6F}" type="sibTrans" cxnId="{7C47199A-2C10-4F18-AE25-71BFF48ED1B8}">
      <dgm:prSet/>
      <dgm:spPr/>
      <dgm:t>
        <a:bodyPr/>
        <a:lstStyle/>
        <a:p>
          <a:endParaRPr lang="en-US"/>
        </a:p>
      </dgm:t>
    </dgm:pt>
    <dgm:pt modelId="{C860E59C-0D2F-449A-A7ED-504025924C82}">
      <dgm:prSet phldrT="[Text]"/>
      <dgm:spPr/>
      <dgm:t>
        <a:bodyPr/>
        <a:lstStyle/>
        <a:p>
          <a:r>
            <a:rPr lang="en-US" b="1" dirty="0"/>
            <a:t>Spring 2026: </a:t>
          </a:r>
          <a:br>
            <a:rPr lang="en-US" dirty="0"/>
          </a:br>
          <a:r>
            <a:rPr lang="en-US" dirty="0"/>
            <a:t>Demo applications due</a:t>
          </a:r>
        </a:p>
      </dgm:t>
    </dgm:pt>
    <dgm:pt modelId="{88A46699-B5A9-4C99-89DD-C52FD28EBC58}" type="parTrans" cxnId="{B3F27C4A-A3A2-4442-B98E-4BD2DC77E106}">
      <dgm:prSet/>
      <dgm:spPr/>
      <dgm:t>
        <a:bodyPr/>
        <a:lstStyle/>
        <a:p>
          <a:endParaRPr lang="en-US"/>
        </a:p>
      </dgm:t>
    </dgm:pt>
    <dgm:pt modelId="{C868E068-74CF-4C93-B4E8-C6E6B320D195}" type="sibTrans" cxnId="{B3F27C4A-A3A2-4442-B98E-4BD2DC77E106}">
      <dgm:prSet/>
      <dgm:spPr/>
      <dgm:t>
        <a:bodyPr/>
        <a:lstStyle/>
        <a:p>
          <a:endParaRPr lang="en-US"/>
        </a:p>
      </dgm:t>
    </dgm:pt>
    <dgm:pt modelId="{7C601440-4F50-4AA6-8A93-A193D5D6F5B1}">
      <dgm:prSet phldrT="[Text]"/>
      <dgm:spPr/>
      <dgm:t>
        <a:bodyPr/>
        <a:lstStyle/>
        <a:p>
          <a:r>
            <a:rPr lang="en-US" b="1" dirty="0"/>
            <a:t>Early Summer 2026: </a:t>
          </a:r>
          <a:br>
            <a:rPr lang="en-US" b="1" dirty="0"/>
          </a:br>
          <a:r>
            <a:rPr lang="en-US" dirty="0"/>
            <a:t>10 demo states selected</a:t>
          </a:r>
        </a:p>
      </dgm:t>
    </dgm:pt>
    <dgm:pt modelId="{B67DA2FD-26E1-43FD-AC36-E08B7DD6F7B7}" type="parTrans" cxnId="{DB73ACD5-FDD3-4C12-B26D-E8B8F99884EF}">
      <dgm:prSet/>
      <dgm:spPr/>
      <dgm:t>
        <a:bodyPr/>
        <a:lstStyle/>
        <a:p>
          <a:endParaRPr lang="en-US"/>
        </a:p>
      </dgm:t>
    </dgm:pt>
    <dgm:pt modelId="{75E54F1A-D3CA-404F-9CBD-634F1D325AC8}" type="sibTrans" cxnId="{DB73ACD5-FDD3-4C12-B26D-E8B8F99884EF}">
      <dgm:prSet/>
      <dgm:spPr/>
      <dgm:t>
        <a:bodyPr/>
        <a:lstStyle/>
        <a:p>
          <a:endParaRPr lang="en-US"/>
        </a:p>
      </dgm:t>
    </dgm:pt>
    <dgm:pt modelId="{BB5C4F59-9D4B-440E-800E-D533AAF68688}">
      <dgm:prSet phldrT="[Text]"/>
      <dgm:spPr/>
      <dgm:t>
        <a:bodyPr/>
        <a:lstStyle/>
        <a:p>
          <a:r>
            <a:rPr lang="en-US" b="1" dirty="0"/>
            <a:t>July 1 until launch: </a:t>
          </a:r>
          <a:r>
            <a:rPr lang="en-US" dirty="0"/>
            <a:t>Finalize certifications, PPS rates, other necessary steps for launch</a:t>
          </a:r>
        </a:p>
      </dgm:t>
    </dgm:pt>
    <dgm:pt modelId="{1D135646-0A9A-46D8-B3DD-CFA18400D733}" type="parTrans" cxnId="{386296F1-BEA4-485E-947B-77583B6801B0}">
      <dgm:prSet/>
      <dgm:spPr/>
      <dgm:t>
        <a:bodyPr/>
        <a:lstStyle/>
        <a:p>
          <a:endParaRPr lang="en-US"/>
        </a:p>
      </dgm:t>
    </dgm:pt>
    <dgm:pt modelId="{DB263927-73AD-4DDF-89F5-FBE6DA77FEC9}" type="sibTrans" cxnId="{386296F1-BEA4-485E-947B-77583B6801B0}">
      <dgm:prSet/>
      <dgm:spPr/>
      <dgm:t>
        <a:bodyPr/>
        <a:lstStyle/>
        <a:p>
          <a:endParaRPr lang="en-US"/>
        </a:p>
      </dgm:t>
    </dgm:pt>
    <dgm:pt modelId="{ED5CE0E9-ED85-41DD-8B65-471B23FEE533}" type="pres">
      <dgm:prSet presAssocID="{3BC987F5-7BF3-4213-95C6-C388908DC414}" presName="CompostProcess" presStyleCnt="0">
        <dgm:presLayoutVars>
          <dgm:dir/>
          <dgm:resizeHandles val="exact"/>
        </dgm:presLayoutVars>
      </dgm:prSet>
      <dgm:spPr/>
    </dgm:pt>
    <dgm:pt modelId="{0DEECC29-18FD-430E-A11E-A2DD75406395}" type="pres">
      <dgm:prSet presAssocID="{3BC987F5-7BF3-4213-95C6-C388908DC414}" presName="arrow" presStyleLbl="bgShp" presStyleIdx="0" presStyleCnt="1"/>
      <dgm:spPr/>
    </dgm:pt>
    <dgm:pt modelId="{FA116723-D150-4120-B025-4043D120FE96}" type="pres">
      <dgm:prSet presAssocID="{3BC987F5-7BF3-4213-95C6-C388908DC414}" presName="linearProcess" presStyleCnt="0"/>
      <dgm:spPr/>
    </dgm:pt>
    <dgm:pt modelId="{0F871591-609E-4037-BF3A-DD08908193CA}" type="pres">
      <dgm:prSet presAssocID="{F16F9ABD-52BD-4A7C-9C31-815DACD12E22}" presName="textNode" presStyleLbl="node1" presStyleIdx="0" presStyleCnt="4">
        <dgm:presLayoutVars>
          <dgm:bulletEnabled val="1"/>
        </dgm:presLayoutVars>
      </dgm:prSet>
      <dgm:spPr/>
    </dgm:pt>
    <dgm:pt modelId="{3A824A56-680D-4A3F-A71F-A20F2397D93D}" type="pres">
      <dgm:prSet presAssocID="{BD0B035F-1B45-4DD8-A3BB-474557CCBB6F}" presName="sibTrans" presStyleCnt="0"/>
      <dgm:spPr/>
    </dgm:pt>
    <dgm:pt modelId="{9C07412F-713D-403D-80CA-E1DBA58CF643}" type="pres">
      <dgm:prSet presAssocID="{C860E59C-0D2F-449A-A7ED-504025924C82}" presName="textNode" presStyleLbl="node1" presStyleIdx="1" presStyleCnt="4">
        <dgm:presLayoutVars>
          <dgm:bulletEnabled val="1"/>
        </dgm:presLayoutVars>
      </dgm:prSet>
      <dgm:spPr/>
    </dgm:pt>
    <dgm:pt modelId="{3BB10EDA-3AAB-454F-B5B1-39B6358FF15A}" type="pres">
      <dgm:prSet presAssocID="{C868E068-74CF-4C93-B4E8-C6E6B320D195}" presName="sibTrans" presStyleCnt="0"/>
      <dgm:spPr/>
    </dgm:pt>
    <dgm:pt modelId="{4FED5A88-74F3-4B47-B925-8AFC43750D0E}" type="pres">
      <dgm:prSet presAssocID="{7C601440-4F50-4AA6-8A93-A193D5D6F5B1}" presName="textNode" presStyleLbl="node1" presStyleIdx="2" presStyleCnt="4">
        <dgm:presLayoutVars>
          <dgm:bulletEnabled val="1"/>
        </dgm:presLayoutVars>
      </dgm:prSet>
      <dgm:spPr/>
    </dgm:pt>
    <dgm:pt modelId="{2D60FD3C-1BA4-4A37-82C9-E2297E725837}" type="pres">
      <dgm:prSet presAssocID="{75E54F1A-D3CA-404F-9CBD-634F1D325AC8}" presName="sibTrans" presStyleCnt="0"/>
      <dgm:spPr/>
    </dgm:pt>
    <dgm:pt modelId="{9F1689F6-EC49-4461-93B2-7F69A51C1FA1}" type="pres">
      <dgm:prSet presAssocID="{BB5C4F59-9D4B-440E-800E-D533AAF68688}" presName="textNode" presStyleLbl="node1" presStyleIdx="3" presStyleCnt="4">
        <dgm:presLayoutVars>
          <dgm:bulletEnabled val="1"/>
        </dgm:presLayoutVars>
      </dgm:prSet>
      <dgm:spPr/>
    </dgm:pt>
  </dgm:ptLst>
  <dgm:cxnLst>
    <dgm:cxn modelId="{986E0811-1600-44A2-B019-0D61B10D1757}" type="presOf" srcId="{7C601440-4F50-4AA6-8A93-A193D5D6F5B1}" destId="{4FED5A88-74F3-4B47-B925-8AFC43750D0E}" srcOrd="0" destOrd="0" presId="urn:microsoft.com/office/officeart/2005/8/layout/hProcess9"/>
    <dgm:cxn modelId="{81E2F521-191C-42FD-AAC0-50FA5BB195D3}" type="presOf" srcId="{C860E59C-0D2F-449A-A7ED-504025924C82}" destId="{9C07412F-713D-403D-80CA-E1DBA58CF643}" srcOrd="0" destOrd="0" presId="urn:microsoft.com/office/officeart/2005/8/layout/hProcess9"/>
    <dgm:cxn modelId="{B3F27C4A-A3A2-4442-B98E-4BD2DC77E106}" srcId="{3BC987F5-7BF3-4213-95C6-C388908DC414}" destId="{C860E59C-0D2F-449A-A7ED-504025924C82}" srcOrd="1" destOrd="0" parTransId="{88A46699-B5A9-4C99-89DD-C52FD28EBC58}" sibTransId="{C868E068-74CF-4C93-B4E8-C6E6B320D195}"/>
    <dgm:cxn modelId="{90920C76-5192-4D48-9561-35885E893A26}" type="presOf" srcId="{3BC987F5-7BF3-4213-95C6-C388908DC414}" destId="{ED5CE0E9-ED85-41DD-8B65-471B23FEE533}" srcOrd="0" destOrd="0" presId="urn:microsoft.com/office/officeart/2005/8/layout/hProcess9"/>
    <dgm:cxn modelId="{7C47199A-2C10-4F18-AE25-71BFF48ED1B8}" srcId="{3BC987F5-7BF3-4213-95C6-C388908DC414}" destId="{F16F9ABD-52BD-4A7C-9C31-815DACD12E22}" srcOrd="0" destOrd="0" parTransId="{AB1C5CC4-6A3B-4A2E-95BF-3A820C41378D}" sibTransId="{BD0B035F-1B45-4DD8-A3BB-474557CCBB6F}"/>
    <dgm:cxn modelId="{4869F4C1-00DC-4C3A-A271-659B3BACE80A}" type="presOf" srcId="{F16F9ABD-52BD-4A7C-9C31-815DACD12E22}" destId="{0F871591-609E-4037-BF3A-DD08908193CA}" srcOrd="0" destOrd="0" presId="urn:microsoft.com/office/officeart/2005/8/layout/hProcess9"/>
    <dgm:cxn modelId="{DB73ACD5-FDD3-4C12-B26D-E8B8F99884EF}" srcId="{3BC987F5-7BF3-4213-95C6-C388908DC414}" destId="{7C601440-4F50-4AA6-8A93-A193D5D6F5B1}" srcOrd="2" destOrd="0" parTransId="{B67DA2FD-26E1-43FD-AC36-E08B7DD6F7B7}" sibTransId="{75E54F1A-D3CA-404F-9CBD-634F1D325AC8}"/>
    <dgm:cxn modelId="{386296F1-BEA4-485E-947B-77583B6801B0}" srcId="{3BC987F5-7BF3-4213-95C6-C388908DC414}" destId="{BB5C4F59-9D4B-440E-800E-D533AAF68688}" srcOrd="3" destOrd="0" parTransId="{1D135646-0A9A-46D8-B3DD-CFA18400D733}" sibTransId="{DB263927-73AD-4DDF-89F5-FBE6DA77FEC9}"/>
    <dgm:cxn modelId="{E67EE2F2-1C4F-4A28-A07C-3CE9267AD23C}" type="presOf" srcId="{BB5C4F59-9D4B-440E-800E-D533AAF68688}" destId="{9F1689F6-EC49-4461-93B2-7F69A51C1FA1}" srcOrd="0" destOrd="0" presId="urn:microsoft.com/office/officeart/2005/8/layout/hProcess9"/>
    <dgm:cxn modelId="{2001225D-D6F7-444F-AFB9-7A45DF88EFCA}" type="presParOf" srcId="{ED5CE0E9-ED85-41DD-8B65-471B23FEE533}" destId="{0DEECC29-18FD-430E-A11E-A2DD75406395}" srcOrd="0" destOrd="0" presId="urn:microsoft.com/office/officeart/2005/8/layout/hProcess9"/>
    <dgm:cxn modelId="{1DED92E2-0A8E-40A9-BE00-66FC2C1CE65F}" type="presParOf" srcId="{ED5CE0E9-ED85-41DD-8B65-471B23FEE533}" destId="{FA116723-D150-4120-B025-4043D120FE96}" srcOrd="1" destOrd="0" presId="urn:microsoft.com/office/officeart/2005/8/layout/hProcess9"/>
    <dgm:cxn modelId="{230A529A-0221-4B2E-B341-6807CC1511E3}" type="presParOf" srcId="{FA116723-D150-4120-B025-4043D120FE96}" destId="{0F871591-609E-4037-BF3A-DD08908193CA}" srcOrd="0" destOrd="0" presId="urn:microsoft.com/office/officeart/2005/8/layout/hProcess9"/>
    <dgm:cxn modelId="{29480BBA-BAE5-4729-9EB1-9C6FD4F03AAE}" type="presParOf" srcId="{FA116723-D150-4120-B025-4043D120FE96}" destId="{3A824A56-680D-4A3F-A71F-A20F2397D93D}" srcOrd="1" destOrd="0" presId="urn:microsoft.com/office/officeart/2005/8/layout/hProcess9"/>
    <dgm:cxn modelId="{8E042685-A15F-4CB1-BA32-EDD04A5D7124}" type="presParOf" srcId="{FA116723-D150-4120-B025-4043D120FE96}" destId="{9C07412F-713D-403D-80CA-E1DBA58CF643}" srcOrd="2" destOrd="0" presId="urn:microsoft.com/office/officeart/2005/8/layout/hProcess9"/>
    <dgm:cxn modelId="{8DD9E259-D750-4D42-B758-2507DB48BC1E}" type="presParOf" srcId="{FA116723-D150-4120-B025-4043D120FE96}" destId="{3BB10EDA-3AAB-454F-B5B1-39B6358FF15A}" srcOrd="3" destOrd="0" presId="urn:microsoft.com/office/officeart/2005/8/layout/hProcess9"/>
    <dgm:cxn modelId="{EE8B415F-9A52-4D2E-896C-549CAEB70FBC}" type="presParOf" srcId="{FA116723-D150-4120-B025-4043D120FE96}" destId="{4FED5A88-74F3-4B47-B925-8AFC43750D0E}" srcOrd="4" destOrd="0" presId="urn:microsoft.com/office/officeart/2005/8/layout/hProcess9"/>
    <dgm:cxn modelId="{DEEB4F5D-5EB0-4B75-B4B0-CAA3449903C5}" type="presParOf" srcId="{FA116723-D150-4120-B025-4043D120FE96}" destId="{2D60FD3C-1BA4-4A37-82C9-E2297E725837}" srcOrd="5" destOrd="0" presId="urn:microsoft.com/office/officeart/2005/8/layout/hProcess9"/>
    <dgm:cxn modelId="{BD84B7CB-AE83-4E55-A99A-7E06F0E19F8D}" type="presParOf" srcId="{FA116723-D150-4120-B025-4043D120FE96}" destId="{9F1689F6-EC49-4461-93B2-7F69A51C1FA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ECC29-18FD-430E-A11E-A2DD75406395}">
      <dsp:nvSpPr>
        <dsp:cNvPr id="0" name=""/>
        <dsp:cNvSpPr/>
      </dsp:nvSpPr>
      <dsp:spPr>
        <a:xfrm>
          <a:off x="832827" y="0"/>
          <a:ext cx="9438706" cy="35487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71591-609E-4037-BF3A-DD08908193CA}">
      <dsp:nvSpPr>
        <dsp:cNvPr id="0" name=""/>
        <dsp:cNvSpPr/>
      </dsp:nvSpPr>
      <dsp:spPr>
        <a:xfrm>
          <a:off x="5557" y="1064622"/>
          <a:ext cx="2673071" cy="1419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Dec. 2025: </a:t>
          </a:r>
          <a:br>
            <a:rPr lang="en-US" sz="1800" kern="1200" dirty="0"/>
          </a:br>
          <a:r>
            <a:rPr lang="en-US" sz="1800" kern="1200" dirty="0"/>
            <a:t>Demo planning grant period ends</a:t>
          </a:r>
        </a:p>
      </dsp:txBody>
      <dsp:txXfrm>
        <a:off x="74851" y="1133916"/>
        <a:ext cx="2534483" cy="1280909"/>
      </dsp:txXfrm>
    </dsp:sp>
    <dsp:sp modelId="{9C07412F-713D-403D-80CA-E1DBA58CF643}">
      <dsp:nvSpPr>
        <dsp:cNvPr id="0" name=""/>
        <dsp:cNvSpPr/>
      </dsp:nvSpPr>
      <dsp:spPr>
        <a:xfrm>
          <a:off x="2812282" y="1064622"/>
          <a:ext cx="2673071" cy="1419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Spring 2026: </a:t>
          </a:r>
          <a:br>
            <a:rPr lang="en-US" sz="1800" kern="1200" dirty="0"/>
          </a:br>
          <a:r>
            <a:rPr lang="en-US" sz="1800" kern="1200" dirty="0"/>
            <a:t>Demo applications due</a:t>
          </a:r>
        </a:p>
      </dsp:txBody>
      <dsp:txXfrm>
        <a:off x="2881576" y="1133916"/>
        <a:ext cx="2534483" cy="1280909"/>
      </dsp:txXfrm>
    </dsp:sp>
    <dsp:sp modelId="{4FED5A88-74F3-4B47-B925-8AFC43750D0E}">
      <dsp:nvSpPr>
        <dsp:cNvPr id="0" name=""/>
        <dsp:cNvSpPr/>
      </dsp:nvSpPr>
      <dsp:spPr>
        <a:xfrm>
          <a:off x="5619007" y="1064622"/>
          <a:ext cx="2673071" cy="1419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Early Summer 2026: </a:t>
          </a:r>
          <a:br>
            <a:rPr lang="en-US" sz="1800" b="1" kern="1200" dirty="0"/>
          </a:br>
          <a:r>
            <a:rPr lang="en-US" sz="1800" kern="1200" dirty="0"/>
            <a:t>10 demo states selected</a:t>
          </a:r>
        </a:p>
      </dsp:txBody>
      <dsp:txXfrm>
        <a:off x="5688301" y="1133916"/>
        <a:ext cx="2534483" cy="1280909"/>
      </dsp:txXfrm>
    </dsp:sp>
    <dsp:sp modelId="{9F1689F6-EC49-4461-93B2-7F69A51C1FA1}">
      <dsp:nvSpPr>
        <dsp:cNvPr id="0" name=""/>
        <dsp:cNvSpPr/>
      </dsp:nvSpPr>
      <dsp:spPr>
        <a:xfrm>
          <a:off x="8425732" y="1064622"/>
          <a:ext cx="2673071" cy="1419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July 1 until launch: </a:t>
          </a:r>
          <a:r>
            <a:rPr lang="en-US" sz="1800" kern="1200" dirty="0"/>
            <a:t>Finalize certifications, PPS rates, other necessary steps for launch</a:t>
          </a:r>
        </a:p>
      </dsp:txBody>
      <dsp:txXfrm>
        <a:off x="8495026" y="1133916"/>
        <a:ext cx="2534483" cy="12809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9A34-EB27-102B-F35D-BF7C7E7205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585996-C351-BCDC-C8BF-B58680BF1F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E103F5-DA67-B448-B87F-8CBC216FAA4D}" type="datetimeFigureOut">
              <a:rPr lang="en-US" smtClean="0"/>
              <a:t>9/16/2025</a:t>
            </a:fld>
            <a:endParaRPr lang="en-US"/>
          </a:p>
        </p:txBody>
      </p:sp>
      <p:sp>
        <p:nvSpPr>
          <p:cNvPr id="4" name="Footer Placeholder 3">
            <a:extLst>
              <a:ext uri="{FF2B5EF4-FFF2-40B4-BE49-F238E27FC236}">
                <a16:creationId xmlns:a16="http://schemas.microsoft.com/office/drawing/2014/main" id="{4EC136B5-D103-EF92-6F7F-629E81F2AA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EAC4EE-60D9-F2CC-2795-9A1840AAAE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160BCD-01E8-FA45-9AA7-DBF4F43124B0}" type="slidenum">
              <a:rPr lang="en-US" smtClean="0"/>
              <a:t>‹#›</a:t>
            </a:fld>
            <a:endParaRPr lang="en-US"/>
          </a:p>
        </p:txBody>
      </p:sp>
    </p:spTree>
    <p:extLst>
      <p:ext uri="{BB962C8B-B14F-4D97-AF65-F5344CB8AC3E}">
        <p14:creationId xmlns:p14="http://schemas.microsoft.com/office/powerpoint/2010/main" val="1159482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6F293-999E-0A45-834D-3473445FE91A}"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8C50A-01C2-9C4C-8D66-856E877B3B4C}" type="slidenum">
              <a:rPr lang="en-US" smtClean="0"/>
              <a:t>‹#›</a:t>
            </a:fld>
            <a:endParaRPr lang="en-US"/>
          </a:p>
        </p:txBody>
      </p:sp>
    </p:spTree>
    <p:extLst>
      <p:ext uri="{BB962C8B-B14F-4D97-AF65-F5344CB8AC3E}">
        <p14:creationId xmlns:p14="http://schemas.microsoft.com/office/powerpoint/2010/main" val="59672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0</a:t>
            </a:fld>
            <a:endParaRPr lang="en-US"/>
          </a:p>
        </p:txBody>
      </p:sp>
    </p:spTree>
    <p:extLst>
      <p:ext uri="{BB962C8B-B14F-4D97-AF65-F5344CB8AC3E}">
        <p14:creationId xmlns:p14="http://schemas.microsoft.com/office/powerpoint/2010/main" val="135243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11</a:t>
            </a:fld>
            <a:endParaRPr lang="en-US"/>
          </a:p>
        </p:txBody>
      </p:sp>
    </p:spTree>
    <p:extLst>
      <p:ext uri="{BB962C8B-B14F-4D97-AF65-F5344CB8AC3E}">
        <p14:creationId xmlns:p14="http://schemas.microsoft.com/office/powerpoint/2010/main" val="301890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effective at both state and clinic level</a:t>
            </a:r>
          </a:p>
        </p:txBody>
      </p:sp>
      <p:sp>
        <p:nvSpPr>
          <p:cNvPr id="4" name="Slide Number Placeholder 3"/>
          <p:cNvSpPr>
            <a:spLocks noGrp="1"/>
          </p:cNvSpPr>
          <p:nvPr>
            <p:ph type="sldNum" sz="quarter" idx="5"/>
          </p:nvPr>
        </p:nvSpPr>
        <p:spPr/>
        <p:txBody>
          <a:bodyPr/>
          <a:lstStyle/>
          <a:p>
            <a:fld id="{A9E8C50A-01C2-9C4C-8D66-856E877B3B4C}" type="slidenum">
              <a:rPr lang="en-US" smtClean="0"/>
              <a:t>12</a:t>
            </a:fld>
            <a:endParaRPr lang="en-US"/>
          </a:p>
        </p:txBody>
      </p:sp>
    </p:spTree>
    <p:extLst>
      <p:ext uri="{BB962C8B-B14F-4D97-AF65-F5344CB8AC3E}">
        <p14:creationId xmlns:p14="http://schemas.microsoft.com/office/powerpoint/2010/main" val="350253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13</a:t>
            </a:fld>
            <a:endParaRPr lang="en-US"/>
          </a:p>
        </p:txBody>
      </p:sp>
    </p:spTree>
    <p:extLst>
      <p:ext uri="{BB962C8B-B14F-4D97-AF65-F5344CB8AC3E}">
        <p14:creationId xmlns:p14="http://schemas.microsoft.com/office/powerpoint/2010/main" val="313133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15</a:t>
            </a:fld>
            <a:endParaRPr lang="en-US"/>
          </a:p>
        </p:txBody>
      </p:sp>
    </p:spTree>
    <p:extLst>
      <p:ext uri="{BB962C8B-B14F-4D97-AF65-F5344CB8AC3E}">
        <p14:creationId xmlns:p14="http://schemas.microsoft.com/office/powerpoint/2010/main" val="59682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What other sectors see benefits from the CCBHC model?</a:t>
            </a:r>
          </a:p>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16</a:t>
            </a:fld>
            <a:endParaRPr lang="en-US"/>
          </a:p>
        </p:txBody>
      </p:sp>
    </p:spTree>
    <p:extLst>
      <p:ext uri="{BB962C8B-B14F-4D97-AF65-F5344CB8AC3E}">
        <p14:creationId xmlns:p14="http://schemas.microsoft.com/office/powerpoint/2010/main" val="20120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18</a:t>
            </a:fld>
            <a:endParaRPr lang="en-US"/>
          </a:p>
        </p:txBody>
      </p:sp>
    </p:spTree>
    <p:extLst>
      <p:ext uri="{BB962C8B-B14F-4D97-AF65-F5344CB8AC3E}">
        <p14:creationId xmlns:p14="http://schemas.microsoft.com/office/powerpoint/2010/main" val="164729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19</a:t>
            </a:fld>
            <a:endParaRPr lang="en-US"/>
          </a:p>
        </p:txBody>
      </p:sp>
    </p:spTree>
    <p:extLst>
      <p:ext uri="{BB962C8B-B14F-4D97-AF65-F5344CB8AC3E}">
        <p14:creationId xmlns:p14="http://schemas.microsoft.com/office/powerpoint/2010/main" val="173381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Full description</a:t>
            </a:r>
            <a:r>
              <a:rPr lang="en-US" sz="1200" kern="1200" dirty="0">
                <a:solidFill>
                  <a:schemeClr val="tx1"/>
                </a:solidFill>
                <a:effectLst/>
                <a:latin typeface="+mn-lt"/>
                <a:ea typeface="+mn-ea"/>
                <a:cs typeface="+mn-cs"/>
              </a:rPr>
              <a:t>: How will the national political and policy landscape affect Colorado’s Certified Community Behavioral Health Clinic implementation? Join this session to hear from the National Council for Mental Wellbeing about the latest developments in Washington, their likely impact on current and future CCBHC efforts, and emerging opportunities for providers to make the most of the fast-evolving landscape. This presentation will also cover strategic considerations for cross-sector partnership and messaging strategies to drive investment.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Describe recent federal policy developments affecting CCBHC implementation</a:t>
            </a:r>
          </a:p>
          <a:p>
            <a:pPr lvl="0"/>
            <a:r>
              <a:rPr lang="en-US" sz="1200" kern="1200" dirty="0">
                <a:solidFill>
                  <a:schemeClr val="tx1"/>
                </a:solidFill>
                <a:effectLst/>
                <a:latin typeface="+mn-lt"/>
                <a:ea typeface="+mn-ea"/>
                <a:cs typeface="+mn-cs"/>
              </a:rPr>
              <a:t>Analyze the impact of the federal policy environment on Colorado’s CCBHC effort</a:t>
            </a:r>
          </a:p>
          <a:p>
            <a:pPr lvl="0"/>
            <a:r>
              <a:rPr lang="en-US" sz="1200" kern="1200" dirty="0">
                <a:solidFill>
                  <a:schemeClr val="tx1"/>
                </a:solidFill>
                <a:effectLst/>
                <a:latin typeface="+mn-lt"/>
                <a:ea typeface="+mn-ea"/>
                <a:cs typeface="+mn-cs"/>
              </a:rPr>
              <a:t>Identify strategies to ensure implementation success and make the most of opportunities ahead</a:t>
            </a:r>
          </a:p>
        </p:txBody>
      </p:sp>
      <p:sp>
        <p:nvSpPr>
          <p:cNvPr id="4" name="Slide Number Placeholder 3"/>
          <p:cNvSpPr>
            <a:spLocks noGrp="1"/>
          </p:cNvSpPr>
          <p:nvPr>
            <p:ph type="sldNum" sz="quarter" idx="5"/>
          </p:nvPr>
        </p:nvSpPr>
        <p:spPr/>
        <p:txBody>
          <a:bodyPr/>
          <a:lstStyle/>
          <a:p>
            <a:fld id="{A9E8C50A-01C2-9C4C-8D66-856E877B3B4C}" type="slidenum">
              <a:rPr lang="en-US" smtClean="0"/>
              <a:t>1</a:t>
            </a:fld>
            <a:endParaRPr lang="en-US"/>
          </a:p>
        </p:txBody>
      </p:sp>
    </p:spTree>
    <p:extLst>
      <p:ext uri="{BB962C8B-B14F-4D97-AF65-F5344CB8AC3E}">
        <p14:creationId xmlns:p14="http://schemas.microsoft.com/office/powerpoint/2010/main" val="214808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8C50A-01C2-9C4C-8D66-856E877B3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4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86CB-F5A4-4884-9100-4A84F4438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89E58-48AC-E92A-FE50-43E5B7407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E71EC-885C-9612-F34A-C2698D14C6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2D934-15D6-6D9F-311D-56FD5E54D817}"/>
              </a:ext>
            </a:extLst>
          </p:cNvPr>
          <p:cNvSpPr>
            <a:spLocks noGrp="1"/>
          </p:cNvSpPr>
          <p:nvPr>
            <p:ph type="sldNum" sz="quarter" idx="5"/>
          </p:nvPr>
        </p:nvSpPr>
        <p:spPr/>
        <p:txBody>
          <a:bodyPr/>
          <a:lstStyle/>
          <a:p>
            <a:fld id="{A9E8C50A-01C2-9C4C-8D66-856E877B3B4C}" type="slidenum">
              <a:rPr lang="en-US" smtClean="0"/>
              <a:t>3</a:t>
            </a:fld>
            <a:endParaRPr lang="en-US"/>
          </a:p>
        </p:txBody>
      </p:sp>
    </p:spTree>
    <p:extLst>
      <p:ext uri="{BB962C8B-B14F-4D97-AF65-F5344CB8AC3E}">
        <p14:creationId xmlns:p14="http://schemas.microsoft.com/office/powerpoint/2010/main" val="229782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4</a:t>
            </a:fld>
            <a:endParaRPr lang="en-US"/>
          </a:p>
        </p:txBody>
      </p:sp>
    </p:spTree>
    <p:extLst>
      <p:ext uri="{BB962C8B-B14F-4D97-AF65-F5344CB8AC3E}">
        <p14:creationId xmlns:p14="http://schemas.microsoft.com/office/powerpoint/2010/main" val="321558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5</a:t>
            </a:fld>
            <a:endParaRPr lang="en-US"/>
          </a:p>
        </p:txBody>
      </p:sp>
    </p:spTree>
    <p:extLst>
      <p:ext uri="{BB962C8B-B14F-4D97-AF65-F5344CB8AC3E}">
        <p14:creationId xmlns:p14="http://schemas.microsoft.com/office/powerpoint/2010/main" val="46842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8C50A-01C2-9C4C-8D66-856E877B3B4C}" type="slidenum">
              <a:rPr lang="en-US" smtClean="0"/>
              <a:t>7</a:t>
            </a:fld>
            <a:endParaRPr lang="en-US"/>
          </a:p>
        </p:txBody>
      </p:sp>
    </p:spTree>
    <p:extLst>
      <p:ext uri="{BB962C8B-B14F-4D97-AF65-F5344CB8AC3E}">
        <p14:creationId xmlns:p14="http://schemas.microsoft.com/office/powerpoint/2010/main" val="4557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expansion</a:t>
            </a:r>
          </a:p>
          <a:p>
            <a:r>
              <a:rPr lang="en-US" dirty="0"/>
              <a:t>Approps and grant cycle</a:t>
            </a:r>
          </a:p>
          <a:p>
            <a:r>
              <a:rPr lang="en-US" dirty="0"/>
              <a:t>Continued admin support for CCBHCs</a:t>
            </a:r>
          </a:p>
          <a:p>
            <a:r>
              <a:rPr lang="en-US" dirty="0"/>
              <a:t>HR 1</a:t>
            </a:r>
          </a:p>
          <a:p>
            <a:r>
              <a:rPr lang="en-US" dirty="0"/>
              <a:t>State budget pressures</a:t>
            </a:r>
          </a:p>
        </p:txBody>
      </p:sp>
      <p:sp>
        <p:nvSpPr>
          <p:cNvPr id="4" name="Slide Number Placeholder 3"/>
          <p:cNvSpPr>
            <a:spLocks noGrp="1"/>
          </p:cNvSpPr>
          <p:nvPr>
            <p:ph type="sldNum" sz="quarter" idx="5"/>
          </p:nvPr>
        </p:nvSpPr>
        <p:spPr/>
        <p:txBody>
          <a:bodyPr/>
          <a:lstStyle/>
          <a:p>
            <a:fld id="{A9E8C50A-01C2-9C4C-8D66-856E877B3B4C}" type="slidenum">
              <a:rPr lang="en-US" smtClean="0"/>
              <a:t>8</a:t>
            </a:fld>
            <a:endParaRPr lang="en-US"/>
          </a:p>
        </p:txBody>
      </p:sp>
    </p:spTree>
    <p:extLst>
      <p:ext uri="{BB962C8B-B14F-4D97-AF65-F5344CB8AC3E}">
        <p14:creationId xmlns:p14="http://schemas.microsoft.com/office/powerpoint/2010/main" val="269156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F72AE-2C17-CBD8-3DC4-E93254F0B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E72AA-C738-6C90-C80C-64E9B64AC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FF96D-4B2D-4B9F-71CB-F333E6109C41}"/>
              </a:ext>
            </a:extLst>
          </p:cNvPr>
          <p:cNvSpPr>
            <a:spLocks noGrp="1"/>
          </p:cNvSpPr>
          <p:nvPr>
            <p:ph type="body" idx="1"/>
          </p:nvPr>
        </p:nvSpPr>
        <p:spPr/>
        <p:txBody>
          <a:bodyPr/>
          <a:lstStyle/>
          <a:p>
            <a:r>
              <a:rPr lang="en-US" sz="1200" dirty="0"/>
              <a:t>Alignment with allowable uses</a:t>
            </a:r>
          </a:p>
          <a:p>
            <a:r>
              <a:rPr lang="en-US" sz="1200" dirty="0"/>
              <a:t>Information sharing supporting technical score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to collaborate on reduction in administrative burden?</a:t>
            </a:r>
          </a:p>
          <a:p>
            <a:endParaRPr lang="en-US" dirty="0"/>
          </a:p>
        </p:txBody>
      </p:sp>
      <p:sp>
        <p:nvSpPr>
          <p:cNvPr id="4" name="Slide Number Placeholder 3">
            <a:extLst>
              <a:ext uri="{FF2B5EF4-FFF2-40B4-BE49-F238E27FC236}">
                <a16:creationId xmlns:a16="http://schemas.microsoft.com/office/drawing/2014/main" id="{779510C0-1073-D48D-D89E-57F894410BE0}"/>
              </a:ext>
            </a:extLst>
          </p:cNvPr>
          <p:cNvSpPr>
            <a:spLocks noGrp="1"/>
          </p:cNvSpPr>
          <p:nvPr>
            <p:ph type="sldNum" sz="quarter" idx="5"/>
          </p:nvPr>
        </p:nvSpPr>
        <p:spPr/>
        <p:txBody>
          <a:bodyPr/>
          <a:lstStyle/>
          <a:p>
            <a:fld id="{A9E8C50A-01C2-9C4C-8D66-856E877B3B4C}" type="slidenum">
              <a:rPr lang="en-US" smtClean="0"/>
              <a:t>9</a:t>
            </a:fld>
            <a:endParaRPr lang="en-US"/>
          </a:p>
        </p:txBody>
      </p:sp>
    </p:spTree>
    <p:extLst>
      <p:ext uri="{BB962C8B-B14F-4D97-AF65-F5344CB8AC3E}">
        <p14:creationId xmlns:p14="http://schemas.microsoft.com/office/powerpoint/2010/main" val="36019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gradFill>
          <a:gsLst>
            <a:gs pos="0">
              <a:schemeClr val="accent2"/>
            </a:gs>
            <a:gs pos="98000">
              <a:schemeClr val="accent2">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594911" y="3431754"/>
            <a:ext cx="8251634" cy="1849356"/>
          </a:xfrm>
          <a:prstGeom prst="rect">
            <a:avLst/>
          </a:prstGeom>
          <a:ln w="25400">
            <a:noFill/>
          </a:ln>
        </p:spPr>
        <p:txBody>
          <a:bodyPr anchor="b">
            <a:noAutofit/>
          </a:bodyPr>
          <a:lstStyle>
            <a:lvl1pPr marL="0" indent="0" algn="l">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594911" y="5376230"/>
            <a:ext cx="8251634" cy="815249"/>
          </a:xfrm>
        </p:spPr>
        <p:txBody>
          <a:bodyPr>
            <a:noAutofit/>
          </a:bodyPr>
          <a:lstStyle>
            <a:lvl1pPr marL="0" indent="0">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PowerPoint Deck Subtext</a:t>
            </a:r>
          </a:p>
        </p:txBody>
      </p:sp>
      <p:pic>
        <p:nvPicPr>
          <p:cNvPr id="2" name="Picture 1">
            <a:extLst>
              <a:ext uri="{FF2B5EF4-FFF2-40B4-BE49-F238E27FC236}">
                <a16:creationId xmlns:a16="http://schemas.microsoft.com/office/drawing/2014/main" id="{68B2FB28-CBB5-0E53-6DD9-D3AFD00E88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248529" y="605088"/>
            <a:ext cx="2602663" cy="2903798"/>
          </a:xfrm>
          <a:prstGeom prst="rect">
            <a:avLst/>
          </a:prstGeom>
        </p:spPr>
      </p:pic>
    </p:spTree>
    <p:extLst>
      <p:ext uri="{BB962C8B-B14F-4D97-AF65-F5344CB8AC3E}">
        <p14:creationId xmlns:p14="http://schemas.microsoft.com/office/powerpoint/2010/main" val="8611817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66E8-7449-A151-9EBE-899269636A8F}"/>
              </a:ext>
            </a:extLst>
          </p:cNvPr>
          <p:cNvSpPr>
            <a:spLocks noGrp="1"/>
          </p:cNvSpPr>
          <p:nvPr>
            <p:ph type="title"/>
          </p:nvPr>
        </p:nvSpPr>
        <p:spPr>
          <a:xfrm>
            <a:off x="616688" y="365125"/>
            <a:ext cx="10962040" cy="1325563"/>
          </a:xfrm>
          <a:prstGeom prst="rect">
            <a:avLst/>
          </a:prstGeom>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ECAB5B63-D4E4-3E6F-5132-07AE7567BD06}"/>
              </a:ext>
            </a:extLst>
          </p:cNvPr>
          <p:cNvSpPr>
            <a:spLocks noGrp="1"/>
          </p:cNvSpPr>
          <p:nvPr>
            <p:ph type="tbl" sz="quarter" idx="13"/>
          </p:nvPr>
        </p:nvSpPr>
        <p:spPr>
          <a:xfrm>
            <a:off x="616688" y="1817689"/>
            <a:ext cx="10962537" cy="4149358"/>
          </a:xfrm>
        </p:spPr>
        <p:txBody>
          <a:bodyPr/>
          <a:lstStyle>
            <a:lvl1pPr marL="0" indent="0">
              <a:buFontTx/>
              <a:buNone/>
              <a:defRPr/>
            </a:lvl1pPr>
          </a:lstStyle>
          <a:p>
            <a:r>
              <a:rPr lang="en-US"/>
              <a:t>Click icon to add table</a:t>
            </a:r>
            <a:endParaRPr lang="en-US" dirty="0"/>
          </a:p>
        </p:txBody>
      </p:sp>
      <p:sp>
        <p:nvSpPr>
          <p:cNvPr id="3" name="Slide Number Placeholder 2">
            <a:extLst>
              <a:ext uri="{FF2B5EF4-FFF2-40B4-BE49-F238E27FC236}">
                <a16:creationId xmlns:a16="http://schemas.microsoft.com/office/drawing/2014/main" id="{C3B61184-038D-FB69-D152-12DB81A4E55A}"/>
              </a:ext>
            </a:extLst>
          </p:cNvPr>
          <p:cNvSpPr>
            <a:spLocks noGrp="1"/>
          </p:cNvSpPr>
          <p:nvPr>
            <p:ph type="sldNum" sz="quarter" idx="14"/>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269897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ody Slide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FA96-CA97-D7E6-9C6F-4AF1A58B8B3C}"/>
              </a:ext>
            </a:extLst>
          </p:cNvPr>
          <p:cNvSpPr>
            <a:spLocks noGrp="1"/>
          </p:cNvSpPr>
          <p:nvPr>
            <p:ph type="title"/>
          </p:nvPr>
        </p:nvSpPr>
        <p:spPr>
          <a:xfrm>
            <a:off x="613272" y="457200"/>
            <a:ext cx="4158753" cy="1600200"/>
          </a:xfrm>
          <a:prstGeom prst="rect">
            <a:avLst/>
          </a:prstGeom>
          <a:noFill/>
        </p:spPr>
        <p:txBody>
          <a:bodyPr anchor="ctr" anchorCtr="0">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B63395-7DDE-6490-5742-21601E12520D}"/>
              </a:ext>
            </a:extLst>
          </p:cNvPr>
          <p:cNvSpPr>
            <a:spLocks noGrp="1"/>
          </p:cNvSpPr>
          <p:nvPr>
            <p:ph idx="1"/>
          </p:nvPr>
        </p:nvSpPr>
        <p:spPr>
          <a:xfrm>
            <a:off x="5183188" y="457201"/>
            <a:ext cx="6395540" cy="5521568"/>
          </a:xfrm>
          <a:prstGeom prst="rect">
            <a:avLst/>
          </a:prstGeom>
          <a:noFill/>
        </p:spPr>
        <p:txBody>
          <a:bodyPr>
            <a:no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60D172E-E000-A268-60EE-8D0457D5182A}"/>
              </a:ext>
            </a:extLst>
          </p:cNvPr>
          <p:cNvSpPr>
            <a:spLocks noGrp="1"/>
          </p:cNvSpPr>
          <p:nvPr>
            <p:ph type="body" sz="half" idx="2"/>
          </p:nvPr>
        </p:nvSpPr>
        <p:spPr>
          <a:xfrm>
            <a:off x="613272" y="2321169"/>
            <a:ext cx="4158753" cy="3657600"/>
          </a:xfrm>
          <a:prstGeom prst="rect">
            <a:avLst/>
          </a:prstGeom>
          <a:noFill/>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6D588FC-6BE7-A336-420E-886ECBD94721}"/>
              </a:ext>
            </a:extLst>
          </p:cNvPr>
          <p:cNvSpPr>
            <a:spLocks noGrp="1"/>
          </p:cNvSpPr>
          <p:nvPr>
            <p:ph type="sldNum" sz="quarter" idx="10"/>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316431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ody Slide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BA1F-7E9F-125F-4952-CB1FD0A8D3EE}"/>
              </a:ext>
            </a:extLst>
          </p:cNvPr>
          <p:cNvSpPr>
            <a:spLocks noGrp="1"/>
          </p:cNvSpPr>
          <p:nvPr>
            <p:ph type="title"/>
          </p:nvPr>
        </p:nvSpPr>
        <p:spPr>
          <a:xfrm>
            <a:off x="616688" y="457200"/>
            <a:ext cx="5018568" cy="1600200"/>
          </a:xfrm>
          <a:prstGeom prst="rect">
            <a:avLst/>
          </a:prstGeom>
        </p:spPr>
        <p:txBody>
          <a:bodyPr anchor="ctr" anchorCtr="0">
            <a:no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E3907C0-844B-8A78-CD4C-B77BE68E3A4E}"/>
              </a:ext>
            </a:extLst>
          </p:cNvPr>
          <p:cNvSpPr>
            <a:spLocks noGrp="1"/>
          </p:cNvSpPr>
          <p:nvPr>
            <p:ph type="body" sz="half" idx="2"/>
          </p:nvPr>
        </p:nvSpPr>
        <p:spPr>
          <a:xfrm>
            <a:off x="616688" y="2203451"/>
            <a:ext cx="5018568" cy="3657600"/>
          </a:xfrm>
          <a:prstGeom prst="rect">
            <a:avLst/>
          </a:prstGeo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841849C4-2D64-EE0F-D3A4-C944405C1FF4}"/>
              </a:ext>
            </a:extLst>
          </p:cNvPr>
          <p:cNvSpPr>
            <a:spLocks noGrp="1"/>
          </p:cNvSpPr>
          <p:nvPr>
            <p:ph type="sldNum" sz="quarter" idx="12"/>
          </p:nvPr>
        </p:nvSpPr>
        <p:spPr/>
        <p:txBody>
          <a:bodyPr/>
          <a:lstStyle/>
          <a:p>
            <a:fld id="{A7DFA607-A124-9F44-878D-A4DCC5193B17}" type="slidenum">
              <a:rPr lang="en-US" smtClean="0"/>
              <a:t>‹#›</a:t>
            </a:fld>
            <a:endParaRPr lang="en-US"/>
          </a:p>
        </p:txBody>
      </p:sp>
      <p:sp>
        <p:nvSpPr>
          <p:cNvPr id="3" name="Picture Placeholder 2">
            <a:extLst>
              <a:ext uri="{FF2B5EF4-FFF2-40B4-BE49-F238E27FC236}">
                <a16:creationId xmlns:a16="http://schemas.microsoft.com/office/drawing/2014/main" id="{CB1A82D4-6126-60E7-34CB-9C2B21FF48CE}"/>
              </a:ext>
            </a:extLst>
          </p:cNvPr>
          <p:cNvSpPr>
            <a:spLocks noGrp="1"/>
          </p:cNvSpPr>
          <p:nvPr>
            <p:ph type="pic" idx="1"/>
          </p:nvPr>
        </p:nvSpPr>
        <p:spPr>
          <a:xfrm>
            <a:off x="6096000" y="624387"/>
            <a:ext cx="5479312" cy="5236664"/>
          </a:xfrm>
          <a:prstGeom prst="round2DiagRect">
            <a:avLst/>
          </a:prstGeom>
          <a:solidFill>
            <a:schemeClr val="bg1"/>
          </a:solidFill>
          <a:ln>
            <a:noFill/>
          </a:ln>
          <a:effectLst>
            <a:outerShdw blurRad="25400" dist="1016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5727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_8">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866986C-6EF7-BA16-90A6-F051C1907705}"/>
              </a:ext>
            </a:extLst>
          </p:cNvPr>
          <p:cNvSpPr>
            <a:spLocks noGrp="1"/>
          </p:cNvSpPr>
          <p:nvPr>
            <p:ph type="body" sz="quarter" idx="13"/>
          </p:nvPr>
        </p:nvSpPr>
        <p:spPr>
          <a:xfrm>
            <a:off x="5936505" y="457201"/>
            <a:ext cx="5639545" cy="5411788"/>
          </a:xfrm>
          <a:prstGeom prst="round2DiagRect">
            <a:avLst/>
          </a:prstGeom>
          <a:gradFill flip="none" rotWithShape="1">
            <a:gsLst>
              <a:gs pos="0">
                <a:schemeClr val="accent3">
                  <a:lumMod val="40000"/>
                  <a:lumOff val="60000"/>
                </a:schemeClr>
              </a:gs>
              <a:gs pos="100000">
                <a:schemeClr val="accent3"/>
              </a:gs>
            </a:gsLst>
            <a:path path="circle">
              <a:fillToRect l="50000" t="50000" r="50000" b="50000"/>
            </a:path>
            <a:tileRect/>
          </a:gradFill>
          <a:ln w="6350">
            <a:solidFill>
              <a:schemeClr val="accent3"/>
            </a:solidFill>
          </a:ln>
          <a:effectLst>
            <a:outerShdw blurRad="50800" dist="101600" dir="2700000" algn="tl" rotWithShape="0">
              <a:prstClr val="black">
                <a:alpha val="10000"/>
              </a:prstClr>
            </a:outerShdw>
          </a:effectLst>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BD78BA1F-7E9F-125F-4952-CB1FD0A8D3EE}"/>
              </a:ext>
            </a:extLst>
          </p:cNvPr>
          <p:cNvSpPr>
            <a:spLocks noGrp="1"/>
          </p:cNvSpPr>
          <p:nvPr>
            <p:ph type="title"/>
          </p:nvPr>
        </p:nvSpPr>
        <p:spPr>
          <a:xfrm>
            <a:off x="616688" y="457200"/>
            <a:ext cx="5018568" cy="1600200"/>
          </a:xfrm>
          <a:prstGeom prst="rect">
            <a:avLst/>
          </a:prstGeom>
        </p:spPr>
        <p:txBody>
          <a:bodyPr anchor="ctr" anchorCtr="0">
            <a:no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E3907C0-844B-8A78-CD4C-B77BE68E3A4E}"/>
              </a:ext>
            </a:extLst>
          </p:cNvPr>
          <p:cNvSpPr>
            <a:spLocks noGrp="1"/>
          </p:cNvSpPr>
          <p:nvPr>
            <p:ph type="body" sz="half" idx="2"/>
          </p:nvPr>
        </p:nvSpPr>
        <p:spPr>
          <a:xfrm>
            <a:off x="616688" y="2211389"/>
            <a:ext cx="5018568" cy="3657600"/>
          </a:xfrm>
          <a:prstGeom prst="rect">
            <a:avLst/>
          </a:prstGeo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841849C4-2D64-EE0F-D3A4-C944405C1FF4}"/>
              </a:ext>
            </a:extLst>
          </p:cNvPr>
          <p:cNvSpPr>
            <a:spLocks noGrp="1"/>
          </p:cNvSpPr>
          <p:nvPr>
            <p:ph type="sldNum" sz="quarter" idx="12"/>
          </p:nvPr>
        </p:nvSpPr>
        <p:spPr/>
        <p:txBody>
          <a:bodyPr/>
          <a:lstStyle/>
          <a:p>
            <a:fld id="{A7DFA607-A124-9F44-878D-A4DCC5193B17}" type="slidenum">
              <a:rPr lang="en-US" smtClean="0"/>
              <a:t>‹#›</a:t>
            </a:fld>
            <a:endParaRPr lang="en-US"/>
          </a:p>
        </p:txBody>
      </p:sp>
    </p:spTree>
    <p:extLst>
      <p:ext uri="{BB962C8B-B14F-4D97-AF65-F5344CB8AC3E}">
        <p14:creationId xmlns:p14="http://schemas.microsoft.com/office/powerpoint/2010/main" val="284847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dy Slide_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F8F02-2A26-6034-5449-5D5CF9385DFD}"/>
              </a:ext>
            </a:extLst>
          </p:cNvPr>
          <p:cNvSpPr>
            <a:spLocks noGrp="1"/>
          </p:cNvSpPr>
          <p:nvPr>
            <p:ph type="sldNum" sz="quarter" idx="10"/>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30396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_1">
    <p:bg>
      <p:bgPr>
        <a:gradFill flip="none" rotWithShape="1">
          <a:gsLst>
            <a:gs pos="0">
              <a:schemeClr val="accent3"/>
            </a:gs>
            <a:gs pos="98000">
              <a:schemeClr val="accent3">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a:effectLst/>
        </p:spPr>
        <p:txBody>
          <a:bodyPr anchor="b">
            <a:noAutofit/>
          </a:bodyPr>
          <a:lstStyle>
            <a:lvl1pPr marL="0" indent="0" algn="ctr">
              <a:buFontTx/>
              <a:buNone/>
              <a:defRPr sz="4000" b="1" i="0">
                <a:solidFill>
                  <a:schemeClr val="tx1"/>
                </a:solidFill>
                <a:latin typeface="Calibri" panose="020F0502020204030204" pitchFamily="34" charset="0"/>
                <a:cs typeface="Calibri" panose="020F0502020204030204" pitchFamily="34" charset="0"/>
              </a:defRPr>
            </a:lvl1pPr>
          </a:lstStyle>
          <a:p>
            <a:pPr lvl="0"/>
            <a:r>
              <a:rPr lang="en-US" dirty="0"/>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a:effectLst/>
        </p:spPr>
        <p:txBody>
          <a:bodyPr>
            <a:noAutofit/>
          </a:bodyPr>
          <a:lstStyle>
            <a:lvl1pPr marL="0" indent="0" algn="ctr">
              <a:buFontTx/>
              <a:buNone/>
              <a:defRPr b="0" i="1">
                <a:solidFill>
                  <a:schemeClr val="tx1"/>
                </a:solidFill>
                <a:latin typeface="Calibri" panose="020F0502020204030204" pitchFamily="34" charset="0"/>
                <a:cs typeface="Calibri" panose="020F0502020204030204" pitchFamily="34" charset="0"/>
              </a:defRPr>
            </a:lvl1pPr>
          </a:lstStyle>
          <a:p>
            <a:pPr lvl="0"/>
            <a:r>
              <a:rPr lang="en-US" dirty="0"/>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dirty="0"/>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73B7E4CE-E663-684A-CD1F-0C87A89FCF0F}"/>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dirty="0"/>
          </a:p>
        </p:txBody>
      </p:sp>
      <p:grpSp>
        <p:nvGrpSpPr>
          <p:cNvPr id="4" name="Group 3">
            <a:extLst>
              <a:ext uri="{FF2B5EF4-FFF2-40B4-BE49-F238E27FC236}">
                <a16:creationId xmlns:a16="http://schemas.microsoft.com/office/drawing/2014/main" id="{898A67B8-C14A-D9FC-F662-A1AF85350DDF}"/>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5977BD98-9B7E-8D21-E04F-17DAAC568BC0}"/>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2D0E3E30-9EA3-221D-DB7B-5FEF76CB5320}"/>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D8914F71-BB74-8516-54AF-3DCFE514DECB}"/>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55AA1B77-C607-D648-B76E-D47178B6D038}"/>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151972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_2">
    <p:bg>
      <p:bgPr>
        <a:gradFill flip="none" rotWithShape="1">
          <a:gsLst>
            <a:gs pos="0">
              <a:schemeClr val="accent1"/>
            </a:gs>
            <a:gs pos="98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dirty="0"/>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25A828E1-30BF-B248-5F69-EE2E4E27B533}"/>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dirty="0"/>
          </a:p>
        </p:txBody>
      </p:sp>
      <p:grpSp>
        <p:nvGrpSpPr>
          <p:cNvPr id="4" name="Group 3">
            <a:extLst>
              <a:ext uri="{FF2B5EF4-FFF2-40B4-BE49-F238E27FC236}">
                <a16:creationId xmlns:a16="http://schemas.microsoft.com/office/drawing/2014/main" id="{770FF32A-F588-F5F2-01DD-86512B183BC1}"/>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9AF02254-97BE-8EC4-5BFF-19A4F4B05D6F}"/>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74B2E90B-73EF-611A-360A-3C030CC2759E}"/>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17192A94-296D-A31C-883A-858FB79D2DC6}"/>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12">
            <a:extLst>
              <a:ext uri="{FF2B5EF4-FFF2-40B4-BE49-F238E27FC236}">
                <a16:creationId xmlns:a16="http://schemas.microsoft.com/office/drawing/2014/main" id="{3D6F9251-7A25-A966-BE4D-266802EB0B10}"/>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233757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_3">
    <p:bg>
      <p:bgPr>
        <a:gradFill flip="none" rotWithShape="1">
          <a:gsLst>
            <a:gs pos="0">
              <a:schemeClr val="bg2"/>
            </a:gs>
            <a:gs pos="98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dirty="0"/>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4191092A-1DB8-1B45-6EE5-63119704135F}"/>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dirty="0"/>
          </a:p>
        </p:txBody>
      </p:sp>
      <p:grpSp>
        <p:nvGrpSpPr>
          <p:cNvPr id="4" name="Group 3">
            <a:extLst>
              <a:ext uri="{FF2B5EF4-FFF2-40B4-BE49-F238E27FC236}">
                <a16:creationId xmlns:a16="http://schemas.microsoft.com/office/drawing/2014/main" id="{130BFA79-0704-779F-096E-8892E80D74F0}"/>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4EC1A516-3E2D-D9A2-8B01-8811C8AE91E4}"/>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B4CE7FCA-36D5-8934-DBFE-0545352AB3B4}"/>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620954A2-4689-BA0B-EC2B-4689EF1DDEF2}"/>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13FDC304-05F8-EB57-3B53-915E5D946187}"/>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205517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_4">
    <p:bg>
      <p:bgPr>
        <a:gradFill flip="none" rotWithShape="1">
          <a:gsLst>
            <a:gs pos="0">
              <a:schemeClr val="accent5"/>
            </a:gs>
            <a:gs pos="98000">
              <a:schemeClr val="accent5">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a:effectLst/>
        </p:spPr>
        <p:txBody>
          <a:bodyPr anchor="b">
            <a:noAutofit/>
          </a:bodyPr>
          <a:lstStyle>
            <a:lvl1pPr marL="0" indent="0" algn="ctr">
              <a:buFontTx/>
              <a:buNone/>
              <a:defRPr sz="4000" b="1" i="0">
                <a:solidFill>
                  <a:schemeClr val="tx1"/>
                </a:solidFill>
                <a:latin typeface="Calibri" panose="020F0502020204030204" pitchFamily="34" charset="0"/>
                <a:cs typeface="Calibri" panose="020F0502020204030204" pitchFamily="34" charset="0"/>
              </a:defRPr>
            </a:lvl1pPr>
          </a:lstStyle>
          <a:p>
            <a:pPr lvl="0"/>
            <a:r>
              <a:rPr lang="en-US" dirty="0"/>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a:effectLst/>
        </p:spPr>
        <p:txBody>
          <a:bodyPr>
            <a:noAutofit/>
          </a:bodyPr>
          <a:lstStyle>
            <a:lvl1pPr marL="0" indent="0" algn="ctr">
              <a:buFontTx/>
              <a:buNone/>
              <a:defRPr b="0" i="1">
                <a:solidFill>
                  <a:schemeClr val="tx1"/>
                </a:solidFill>
                <a:latin typeface="Calibri" panose="020F0502020204030204" pitchFamily="34" charset="0"/>
                <a:cs typeface="Calibri" panose="020F0502020204030204" pitchFamily="34" charset="0"/>
              </a:defRPr>
            </a:lvl1pPr>
          </a:lstStyle>
          <a:p>
            <a:pPr lvl="0"/>
            <a:r>
              <a:rPr lang="en-US" dirty="0"/>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dirty="0"/>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6F93CD85-E484-C69D-EDFE-8F6D56B37E0A}"/>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dirty="0"/>
          </a:p>
        </p:txBody>
      </p:sp>
      <p:grpSp>
        <p:nvGrpSpPr>
          <p:cNvPr id="4" name="Group 3">
            <a:extLst>
              <a:ext uri="{FF2B5EF4-FFF2-40B4-BE49-F238E27FC236}">
                <a16:creationId xmlns:a16="http://schemas.microsoft.com/office/drawing/2014/main" id="{27DDB45F-4744-D001-D12A-DEA480FAA8A7}"/>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09ED7757-5D0B-B351-4CBA-7A848DAB952F}"/>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342F7CCF-F13A-2473-5E37-4A6E377A1CBA}"/>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3FEDE1D9-6B90-1C6D-6AA0-7ABA15240028}"/>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6471CA86-5E5A-84ED-C989-E2AD584C229C}"/>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102066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_5">
    <p:bg>
      <p:bgPr>
        <a:gradFill flip="none" rotWithShape="1">
          <a:gsLst>
            <a:gs pos="0">
              <a:schemeClr val="accent2"/>
            </a:gs>
            <a:gs pos="98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dirty="0"/>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FDA0FD02-25C3-E4C8-6897-26506BB90BD4}"/>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dirty="0"/>
          </a:p>
        </p:txBody>
      </p:sp>
      <p:grpSp>
        <p:nvGrpSpPr>
          <p:cNvPr id="4" name="Group 3">
            <a:extLst>
              <a:ext uri="{FF2B5EF4-FFF2-40B4-BE49-F238E27FC236}">
                <a16:creationId xmlns:a16="http://schemas.microsoft.com/office/drawing/2014/main" id="{B6B3E6E5-35B2-A69D-90F5-3B89A858EF7D}"/>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75213EF9-E4F9-BABC-E218-94F428817AC6}"/>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69983C79-EE88-8F74-608C-D44AF087B348}"/>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6320485A-DA44-4B33-B0D0-D4AB36DB4CB4}"/>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EF0C47BB-2A58-2261-09A1-E85D2DF871F0}"/>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392400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rgbClr val="EDE6DA">
            <a:alpha val="70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F7F369-639C-6879-F0B8-86833A1056DE}"/>
              </a:ext>
            </a:extLst>
          </p:cNvPr>
          <p:cNvSpPr/>
          <p:nvPr userDrawn="1"/>
        </p:nvSpPr>
        <p:spPr>
          <a:xfrm>
            <a:off x="-74428" y="0"/>
            <a:ext cx="9377916" cy="6858000"/>
          </a:xfrm>
          <a:prstGeom prst="rect">
            <a:avLst/>
          </a:prstGeom>
          <a:gradFill>
            <a:gsLst>
              <a:gs pos="0">
                <a:schemeClr val="accent2"/>
              </a:gs>
              <a:gs pos="98000">
                <a:schemeClr val="accent2">
                  <a:lumMod val="7500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39233" y="723008"/>
            <a:ext cx="6235995" cy="2034292"/>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39233" y="2980613"/>
            <a:ext cx="6235995" cy="896774"/>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PowerPoint Deck Subtext</a:t>
            </a:r>
          </a:p>
        </p:txBody>
      </p:sp>
      <p:sp>
        <p:nvSpPr>
          <p:cNvPr id="7" name="Picture Placeholder 2">
            <a:extLst>
              <a:ext uri="{FF2B5EF4-FFF2-40B4-BE49-F238E27FC236}">
                <a16:creationId xmlns:a16="http://schemas.microsoft.com/office/drawing/2014/main" id="{403EE8E5-3717-237F-8B98-9D458398F0E4}"/>
              </a:ext>
            </a:extLst>
          </p:cNvPr>
          <p:cNvSpPr>
            <a:spLocks noGrp="1"/>
          </p:cNvSpPr>
          <p:nvPr>
            <p:ph type="pic" idx="1"/>
          </p:nvPr>
        </p:nvSpPr>
        <p:spPr>
          <a:xfrm>
            <a:off x="6996223" y="680483"/>
            <a:ext cx="4614530" cy="5497034"/>
          </a:xfrm>
          <a:prstGeom prst="round2DiagRect">
            <a:avLst/>
          </a:prstGeom>
          <a:solidFill>
            <a:schemeClr val="bg1"/>
          </a:solidFill>
          <a:ln>
            <a:noFill/>
          </a:ln>
          <a:effectLst>
            <a:outerShdw blurRad="25400" dist="1016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ound Diagonal Corner Rectangle 11">
            <a:extLst>
              <a:ext uri="{FF2B5EF4-FFF2-40B4-BE49-F238E27FC236}">
                <a16:creationId xmlns:a16="http://schemas.microsoft.com/office/drawing/2014/main" id="{356DBFC2-17E1-FAA4-F43D-87BED12CE215}"/>
              </a:ext>
            </a:extLst>
          </p:cNvPr>
          <p:cNvSpPr/>
          <p:nvPr userDrawn="1"/>
        </p:nvSpPr>
        <p:spPr>
          <a:xfrm>
            <a:off x="6804837" y="489097"/>
            <a:ext cx="4603898" cy="5539566"/>
          </a:xfrm>
          <a:prstGeom prst="round2DiagRect">
            <a:avLst/>
          </a:prstGeom>
          <a:noFill/>
          <a:ln w="222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903EE40A-4902-294F-2E8C-C8E1E44662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987719" y="4955143"/>
            <a:ext cx="2739022" cy="1222374"/>
          </a:xfrm>
          <a:prstGeom prst="rect">
            <a:avLst/>
          </a:prstGeom>
        </p:spPr>
      </p:pic>
    </p:spTree>
    <p:extLst>
      <p:ext uri="{BB962C8B-B14F-4D97-AF65-F5344CB8AC3E}">
        <p14:creationId xmlns:p14="http://schemas.microsoft.com/office/powerpoint/2010/main" val="27029141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1">
    <p:bg>
      <p:bgPr>
        <a:gradFill flip="none" rotWithShape="1">
          <a:gsLst>
            <a:gs pos="0">
              <a:schemeClr val="accent2"/>
            </a:gs>
            <a:gs pos="98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E3A62-0A03-FFD2-3175-5C4833E52F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01684" y="1092366"/>
            <a:ext cx="4188632" cy="4673268"/>
          </a:xfrm>
          <a:prstGeom prst="rect">
            <a:avLst/>
          </a:prstGeom>
        </p:spPr>
      </p:pic>
    </p:spTree>
    <p:extLst>
      <p:ext uri="{BB962C8B-B14F-4D97-AF65-F5344CB8AC3E}">
        <p14:creationId xmlns:p14="http://schemas.microsoft.com/office/powerpoint/2010/main" val="358520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_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E3A62-0A03-FFD2-3175-5C4833E52F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01683" y="1092366"/>
            <a:ext cx="4188632" cy="4673268"/>
          </a:xfrm>
          <a:prstGeom prst="rect">
            <a:avLst/>
          </a:prstGeom>
        </p:spPr>
      </p:pic>
    </p:spTree>
    <p:extLst>
      <p:ext uri="{BB962C8B-B14F-4D97-AF65-F5344CB8AC3E}">
        <p14:creationId xmlns:p14="http://schemas.microsoft.com/office/powerpoint/2010/main" val="689114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31A3306-376A-7DAE-83A5-724FA51D249A}"/>
              </a:ext>
            </a:extLst>
          </p:cNvPr>
          <p:cNvGrpSpPr/>
          <p:nvPr userDrawn="1"/>
        </p:nvGrpSpPr>
        <p:grpSpPr>
          <a:xfrm>
            <a:off x="0" y="6427305"/>
            <a:ext cx="12192000" cy="430695"/>
            <a:chOff x="0" y="6427305"/>
            <a:chExt cx="12192000" cy="430695"/>
          </a:xfrm>
        </p:grpSpPr>
        <p:sp>
          <p:nvSpPr>
            <p:cNvPr id="12" name="Rectangle 11">
              <a:extLst>
                <a:ext uri="{FF2B5EF4-FFF2-40B4-BE49-F238E27FC236}">
                  <a16:creationId xmlns:a16="http://schemas.microsoft.com/office/drawing/2014/main" id="{4A7A393F-A660-3221-46BF-3DB2B650000D}"/>
                </a:ext>
              </a:extLst>
            </p:cNvPr>
            <p:cNvSpPr/>
            <p:nvPr userDrawn="1"/>
          </p:nvSpPr>
          <p:spPr>
            <a:xfrm flipH="1">
              <a:off x="0" y="6427305"/>
              <a:ext cx="12192000" cy="430695"/>
            </a:xfrm>
            <a:prstGeom prst="rect">
              <a:avLst/>
            </a:prstGeom>
            <a:gradFill flip="none" rotWithShape="1">
              <a:gsLst>
                <a:gs pos="100000">
                  <a:srgbClr val="00847D"/>
                </a:gs>
                <a:gs pos="0">
                  <a:srgbClr val="074E8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38550B9-2A3A-C59C-3E79-B05563ECB221}"/>
                </a:ext>
              </a:extLst>
            </p:cNvPr>
            <p:cNvGrpSpPr/>
            <p:nvPr userDrawn="1"/>
          </p:nvGrpSpPr>
          <p:grpSpPr>
            <a:xfrm>
              <a:off x="3501147" y="6487833"/>
              <a:ext cx="1761046" cy="292388"/>
              <a:chOff x="4161933" y="6487833"/>
              <a:chExt cx="1761046" cy="292388"/>
            </a:xfrm>
          </p:grpSpPr>
          <p:sp>
            <p:nvSpPr>
              <p:cNvPr id="32" name="Round Diagonal Corner Rectangle 31">
                <a:extLst>
                  <a:ext uri="{FF2B5EF4-FFF2-40B4-BE49-F238E27FC236}">
                    <a16:creationId xmlns:a16="http://schemas.microsoft.com/office/drawing/2014/main" id="{EAE651D9-A352-D6B3-D8C4-1F9ACC2670DA}"/>
                  </a:ext>
                </a:extLst>
              </p:cNvPr>
              <p:cNvSpPr/>
              <p:nvPr userDrawn="1"/>
            </p:nvSpPr>
            <p:spPr>
              <a:xfrm>
                <a:off x="4161933" y="6596277"/>
                <a:ext cx="84558" cy="84558"/>
              </a:xfrm>
              <a:prstGeom prst="round2DiagRect">
                <a:avLst/>
              </a:prstGeom>
              <a:solidFill>
                <a:srgbClr val="EA5E29"/>
              </a:solidFill>
              <a:ln>
                <a:solidFill>
                  <a:srgbClr val="EA5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CA07BD-DF96-DBD5-BCFB-8E414223274B}"/>
                  </a:ext>
                </a:extLst>
              </p:cNvPr>
              <p:cNvSpPr txBox="1"/>
              <p:nvPr userDrawn="1"/>
            </p:nvSpPr>
            <p:spPr>
              <a:xfrm>
                <a:off x="4259972" y="6487833"/>
                <a:ext cx="1663007" cy="292388"/>
              </a:xfrm>
              <a:prstGeom prst="rect">
                <a:avLst/>
              </a:prstGeom>
              <a:noFill/>
            </p:spPr>
            <p:txBody>
              <a:bodyPr wrap="square" rtlCol="0">
                <a:spAutoFit/>
              </a:bodyPr>
              <a:lstStyle/>
              <a:p>
                <a:r>
                  <a:rPr lang="en-US" sz="1300" b="1" i="0" u="none" strike="noStrike" kern="1200">
                    <a:solidFill>
                      <a:schemeClr val="bg1"/>
                    </a:solidFill>
                    <a:effectLst/>
                    <a:latin typeface="+mn-lt"/>
                    <a:ea typeface="+mn-ea"/>
                    <a:cs typeface="+mn-cs"/>
                  </a:rPr>
                  <a:t>#NatCon25</a:t>
                </a:r>
                <a:endParaRPr lang="en-US" sz="1300" b="1" u="none">
                  <a:solidFill>
                    <a:schemeClr val="bg1"/>
                  </a:solidFill>
                </a:endParaRPr>
              </a:p>
            </p:txBody>
          </p:sp>
        </p:grpSp>
        <p:grpSp>
          <p:nvGrpSpPr>
            <p:cNvPr id="22" name="Group 21">
              <a:extLst>
                <a:ext uri="{FF2B5EF4-FFF2-40B4-BE49-F238E27FC236}">
                  <a16:creationId xmlns:a16="http://schemas.microsoft.com/office/drawing/2014/main" id="{E22F7FE9-8E47-7ECF-4FC3-0548E56872E5}"/>
                </a:ext>
              </a:extLst>
            </p:cNvPr>
            <p:cNvGrpSpPr/>
            <p:nvPr userDrawn="1"/>
          </p:nvGrpSpPr>
          <p:grpSpPr>
            <a:xfrm>
              <a:off x="2128661" y="6494412"/>
              <a:ext cx="1761046" cy="292388"/>
              <a:chOff x="4161933" y="6487833"/>
              <a:chExt cx="1761046" cy="292388"/>
            </a:xfrm>
          </p:grpSpPr>
          <p:sp>
            <p:nvSpPr>
              <p:cNvPr id="23" name="Round Diagonal Corner Rectangle 22">
                <a:extLst>
                  <a:ext uri="{FF2B5EF4-FFF2-40B4-BE49-F238E27FC236}">
                    <a16:creationId xmlns:a16="http://schemas.microsoft.com/office/drawing/2014/main" id="{49E346CF-2267-010B-F6E0-505FD5BABB94}"/>
                  </a:ext>
                </a:extLst>
              </p:cNvPr>
              <p:cNvSpPr/>
              <p:nvPr userDrawn="1"/>
            </p:nvSpPr>
            <p:spPr>
              <a:xfrm>
                <a:off x="4161933" y="6596277"/>
                <a:ext cx="84558" cy="84558"/>
              </a:xfrm>
              <a:prstGeom prst="round2DiagRect">
                <a:avLst/>
              </a:prstGeom>
              <a:solidFill>
                <a:srgbClr val="EA5E29"/>
              </a:solidFill>
              <a:ln>
                <a:solidFill>
                  <a:srgbClr val="EA5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9B8F51D-D7CD-9038-B7AB-21FC7CFEDB0F}"/>
                  </a:ext>
                </a:extLst>
              </p:cNvPr>
              <p:cNvSpPr txBox="1"/>
              <p:nvPr userDrawn="1"/>
            </p:nvSpPr>
            <p:spPr>
              <a:xfrm>
                <a:off x="4259972" y="6487833"/>
                <a:ext cx="1663007" cy="292388"/>
              </a:xfrm>
              <a:prstGeom prst="rect">
                <a:avLst/>
              </a:prstGeom>
              <a:noFill/>
            </p:spPr>
            <p:txBody>
              <a:bodyPr wrap="square" rtlCol="0">
                <a:spAutoFit/>
              </a:bodyPr>
              <a:lstStyle/>
              <a:p>
                <a:r>
                  <a:rPr lang="en-US" sz="1300" b="1" i="0" u="none" strike="noStrike" kern="1200">
                    <a:solidFill>
                      <a:schemeClr val="bg1"/>
                    </a:solidFill>
                    <a:effectLst/>
                    <a:latin typeface="+mn-lt"/>
                    <a:ea typeface="+mn-ea"/>
                    <a:cs typeface="+mn-cs"/>
                  </a:rPr>
                  <a:t>NatCon25.org</a:t>
                </a:r>
                <a:endParaRPr lang="en-US" sz="1300" b="1" u="none">
                  <a:solidFill>
                    <a:schemeClr val="bg1"/>
                  </a:solidFill>
                </a:endParaRPr>
              </a:p>
            </p:txBody>
          </p:sp>
        </p:grpSp>
        <p:pic>
          <p:nvPicPr>
            <p:cNvPr id="27" name="Picture 26">
              <a:extLst>
                <a:ext uri="{FF2B5EF4-FFF2-40B4-BE49-F238E27FC236}">
                  <a16:creationId xmlns:a16="http://schemas.microsoft.com/office/drawing/2014/main" id="{AF2D8592-7AE2-86A9-9A7E-D803F5AB646B}"/>
                </a:ext>
              </a:extLst>
            </p:cNvPr>
            <p:cNvPicPr>
              <a:picLocks noChangeAspect="1"/>
            </p:cNvPicPr>
            <p:nvPr userDrawn="1"/>
          </p:nvPicPr>
          <p:blipFill>
            <a:blip r:embed="rId2"/>
            <a:stretch>
              <a:fillRect/>
            </a:stretch>
          </p:blipFill>
          <p:spPr>
            <a:xfrm>
              <a:off x="544554" y="6551212"/>
              <a:ext cx="1362270" cy="182880"/>
            </a:xfrm>
            <a:prstGeom prst="rect">
              <a:avLst/>
            </a:prstGeom>
          </p:spPr>
        </p:pic>
      </p:grpSp>
      <p:pic>
        <p:nvPicPr>
          <p:cNvPr id="19" name="Picture 18" descr="A black background with blue squares&#10;&#10;Description automatically generated">
            <a:extLst>
              <a:ext uri="{FF2B5EF4-FFF2-40B4-BE49-F238E27FC236}">
                <a16:creationId xmlns:a16="http://schemas.microsoft.com/office/drawing/2014/main" id="{98C3C69C-3B9D-217C-9700-35913154E421}"/>
              </a:ext>
            </a:extLst>
          </p:cNvPr>
          <p:cNvPicPr>
            <a:picLocks noChangeAspect="1"/>
          </p:cNvPicPr>
          <p:nvPr userDrawn="1"/>
        </p:nvPicPr>
        <p:blipFill rotWithShape="1">
          <a:blip r:embed="rId3">
            <a:alphaModFix amt="20000"/>
          </a:blip>
          <a:srcRect l="31219" t="9870" r="12922" b="39984"/>
          <a:stretch/>
        </p:blipFill>
        <p:spPr>
          <a:xfrm flipH="1">
            <a:off x="0" y="0"/>
            <a:ext cx="9732040" cy="6488882"/>
          </a:xfrm>
          <a:prstGeom prst="rect">
            <a:avLst/>
          </a:prstGeom>
        </p:spPr>
      </p:pic>
      <p:sp>
        <p:nvSpPr>
          <p:cNvPr id="3" name="Content Placeholder 2">
            <a:extLst>
              <a:ext uri="{FF2B5EF4-FFF2-40B4-BE49-F238E27FC236}">
                <a16:creationId xmlns:a16="http://schemas.microsoft.com/office/drawing/2014/main" id="{E0AD1DA2-A021-7142-B956-10996DCC09D1}"/>
              </a:ext>
            </a:extLst>
          </p:cNvPr>
          <p:cNvSpPr>
            <a:spLocks noGrp="1"/>
          </p:cNvSpPr>
          <p:nvPr userDrawn="1">
            <p:ph idx="1" hasCustomPrompt="1"/>
          </p:nvPr>
        </p:nvSpPr>
        <p:spPr>
          <a:xfrm>
            <a:off x="564874" y="1825626"/>
            <a:ext cx="11062252" cy="3657601"/>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2" name="Title 1">
            <a:extLst>
              <a:ext uri="{FF2B5EF4-FFF2-40B4-BE49-F238E27FC236}">
                <a16:creationId xmlns:a16="http://schemas.microsoft.com/office/drawing/2014/main" id="{A090F14D-D7C6-4744-9649-46967A3603D7}"/>
              </a:ext>
            </a:extLst>
          </p:cNvPr>
          <p:cNvSpPr>
            <a:spLocks noGrp="1"/>
          </p:cNvSpPr>
          <p:nvPr userDrawn="1">
            <p:ph type="title" hasCustomPrompt="1"/>
          </p:nvPr>
        </p:nvSpPr>
        <p:spPr>
          <a:xfrm>
            <a:off x="564874" y="365125"/>
            <a:ext cx="11062252" cy="1325563"/>
          </a:xfrm>
        </p:spPr>
        <p:txBody>
          <a:bodyPr>
            <a:noAutofit/>
          </a:bodyPr>
          <a:lstStyle>
            <a:lvl1pPr>
              <a:defRPr sz="4500" b="1" i="0">
                <a:solidFill>
                  <a:srgbClr val="00847D"/>
                </a:solidFill>
                <a:latin typeface="Calibri" panose="020F0502020204030204" pitchFamily="34" charset="0"/>
                <a:cs typeface="Calibri" panose="020F0502020204030204" pitchFamily="34" charset="0"/>
              </a:defRPr>
            </a:lvl1pPr>
          </a:lstStyle>
          <a:p>
            <a:r>
              <a:rPr lang="en-US"/>
              <a:t>Set Title Font Between 35-55pt</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userDrawn="1">
            <p:ph type="sldNum" sz="quarter" idx="12"/>
          </p:nvPr>
        </p:nvSpPr>
        <p:spPr>
          <a:xfrm>
            <a:off x="9448800" y="6447155"/>
            <a:ext cx="2178326" cy="365125"/>
          </a:xfrm>
        </p:spPr>
        <p:txBody>
          <a:bodyPr/>
          <a:lstStyle>
            <a:lvl1pPr>
              <a:defRPr sz="1000">
                <a:solidFill>
                  <a:schemeClr val="bg1"/>
                </a:solidFill>
              </a:defRPr>
            </a:lvl1pPr>
          </a:lstStyle>
          <a:p>
            <a:fld id="{73E3F615-0371-7B44-8B36-5A304F524AD2}" type="slidenum">
              <a:rPr lang="en-US" smtClean="0"/>
              <a:pPr/>
              <a:t>‹#›</a:t>
            </a:fld>
            <a:endParaRPr lang="en-US"/>
          </a:p>
        </p:txBody>
      </p:sp>
    </p:spTree>
    <p:extLst>
      <p:ext uri="{BB962C8B-B14F-4D97-AF65-F5344CB8AC3E}">
        <p14:creationId xmlns:p14="http://schemas.microsoft.com/office/powerpoint/2010/main" val="2553672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gradFill>
          <a:gsLst>
            <a:gs pos="0">
              <a:schemeClr val="accent2"/>
            </a:gs>
            <a:gs pos="98000">
              <a:schemeClr val="accent2">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594911" y="3431754"/>
            <a:ext cx="8251634" cy="1849356"/>
          </a:xfrm>
          <a:prstGeom prst="rect">
            <a:avLst/>
          </a:prstGeom>
          <a:ln w="25400">
            <a:noFill/>
          </a:ln>
        </p:spPr>
        <p:txBody>
          <a:bodyPr anchor="b">
            <a:noAutofit/>
          </a:bodyPr>
          <a:lstStyle>
            <a:lvl1pPr marL="0" indent="0" algn="l">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594911" y="5376230"/>
            <a:ext cx="8251634" cy="815249"/>
          </a:xfrm>
        </p:spPr>
        <p:txBody>
          <a:bodyPr>
            <a:noAutofit/>
          </a:bodyPr>
          <a:lstStyle>
            <a:lvl1pPr marL="0" indent="0">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PowerPoint Deck Subtext</a:t>
            </a:r>
          </a:p>
        </p:txBody>
      </p:sp>
      <p:pic>
        <p:nvPicPr>
          <p:cNvPr id="2" name="Picture 1">
            <a:extLst>
              <a:ext uri="{FF2B5EF4-FFF2-40B4-BE49-F238E27FC236}">
                <a16:creationId xmlns:a16="http://schemas.microsoft.com/office/drawing/2014/main" id="{68B2FB28-CBB5-0E53-6DD9-D3AFD00E88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248529" y="605088"/>
            <a:ext cx="2602663" cy="2903798"/>
          </a:xfrm>
          <a:prstGeom prst="rect">
            <a:avLst/>
          </a:prstGeom>
        </p:spPr>
      </p:pic>
    </p:spTree>
    <p:extLst>
      <p:ext uri="{BB962C8B-B14F-4D97-AF65-F5344CB8AC3E}">
        <p14:creationId xmlns:p14="http://schemas.microsoft.com/office/powerpoint/2010/main" val="10891054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rgbClr val="EDE6DA">
            <a:alpha val="70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F7F369-639C-6879-F0B8-86833A1056DE}"/>
              </a:ext>
            </a:extLst>
          </p:cNvPr>
          <p:cNvSpPr/>
          <p:nvPr userDrawn="1"/>
        </p:nvSpPr>
        <p:spPr>
          <a:xfrm>
            <a:off x="-74428" y="0"/>
            <a:ext cx="9377916" cy="6858000"/>
          </a:xfrm>
          <a:prstGeom prst="rect">
            <a:avLst/>
          </a:prstGeom>
          <a:gradFill>
            <a:gsLst>
              <a:gs pos="0">
                <a:schemeClr val="accent2"/>
              </a:gs>
              <a:gs pos="98000">
                <a:schemeClr val="accent2">
                  <a:lumMod val="7500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39233" y="723008"/>
            <a:ext cx="6235995" cy="2034292"/>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39233" y="2980613"/>
            <a:ext cx="6235995" cy="896774"/>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PowerPoint Deck Subtext</a:t>
            </a:r>
          </a:p>
        </p:txBody>
      </p:sp>
      <p:sp>
        <p:nvSpPr>
          <p:cNvPr id="7" name="Picture Placeholder 2">
            <a:extLst>
              <a:ext uri="{FF2B5EF4-FFF2-40B4-BE49-F238E27FC236}">
                <a16:creationId xmlns:a16="http://schemas.microsoft.com/office/drawing/2014/main" id="{403EE8E5-3717-237F-8B98-9D458398F0E4}"/>
              </a:ext>
            </a:extLst>
          </p:cNvPr>
          <p:cNvSpPr>
            <a:spLocks noGrp="1"/>
          </p:cNvSpPr>
          <p:nvPr>
            <p:ph type="pic" idx="1"/>
          </p:nvPr>
        </p:nvSpPr>
        <p:spPr>
          <a:xfrm>
            <a:off x="6996223" y="680483"/>
            <a:ext cx="4614530" cy="5497034"/>
          </a:xfrm>
          <a:prstGeom prst="round2DiagRect">
            <a:avLst/>
          </a:prstGeom>
          <a:solidFill>
            <a:schemeClr val="bg1"/>
          </a:solidFill>
          <a:ln>
            <a:noFill/>
          </a:ln>
          <a:effectLst>
            <a:outerShdw blurRad="25400" dist="1016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ound Diagonal Corner Rectangle 11">
            <a:extLst>
              <a:ext uri="{FF2B5EF4-FFF2-40B4-BE49-F238E27FC236}">
                <a16:creationId xmlns:a16="http://schemas.microsoft.com/office/drawing/2014/main" id="{356DBFC2-17E1-FAA4-F43D-87BED12CE215}"/>
              </a:ext>
            </a:extLst>
          </p:cNvPr>
          <p:cNvSpPr/>
          <p:nvPr userDrawn="1"/>
        </p:nvSpPr>
        <p:spPr>
          <a:xfrm>
            <a:off x="6804837" y="489097"/>
            <a:ext cx="4603898" cy="5539566"/>
          </a:xfrm>
          <a:prstGeom prst="round2DiagRect">
            <a:avLst/>
          </a:prstGeom>
          <a:noFill/>
          <a:ln w="222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903EE40A-4902-294F-2E8C-C8E1E44662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987719" y="4955143"/>
            <a:ext cx="2739022" cy="1222374"/>
          </a:xfrm>
          <a:prstGeom prst="rect">
            <a:avLst/>
          </a:prstGeom>
        </p:spPr>
      </p:pic>
    </p:spTree>
    <p:extLst>
      <p:ext uri="{BB962C8B-B14F-4D97-AF65-F5344CB8AC3E}">
        <p14:creationId xmlns:p14="http://schemas.microsoft.com/office/powerpoint/2010/main" val="17638916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gradFill>
          <a:gsLst>
            <a:gs pos="0">
              <a:schemeClr val="accent2"/>
            </a:gs>
            <a:gs pos="98000">
              <a:schemeClr val="accent2">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E5504563-8396-4251-4A74-7B61155921C6}"/>
              </a:ext>
            </a:extLst>
          </p:cNvPr>
          <p:cNvSpPr>
            <a:spLocks noGrp="1"/>
          </p:cNvSpPr>
          <p:nvPr>
            <p:ph type="pic" idx="1"/>
          </p:nvPr>
        </p:nvSpPr>
        <p:spPr>
          <a:xfrm>
            <a:off x="393700" y="363425"/>
            <a:ext cx="6804542" cy="6116749"/>
          </a:xfrm>
          <a:prstGeom prst="round2DiagRect">
            <a:avLst/>
          </a:prstGeom>
          <a:solidFill>
            <a:schemeClr val="bg1"/>
          </a:solidFill>
          <a:ln>
            <a:noFill/>
          </a:ln>
          <a:effectLst>
            <a:outerShdw blurRad="25400" dist="1270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9" name="Round Diagonal Corner Rectangle 38">
            <a:extLst>
              <a:ext uri="{FF2B5EF4-FFF2-40B4-BE49-F238E27FC236}">
                <a16:creationId xmlns:a16="http://schemas.microsoft.com/office/drawing/2014/main" id="{1EBF4671-2DBD-69E1-8A68-BB75664973EB}"/>
              </a:ext>
            </a:extLst>
          </p:cNvPr>
          <p:cNvSpPr/>
          <p:nvPr userDrawn="1"/>
        </p:nvSpPr>
        <p:spPr>
          <a:xfrm>
            <a:off x="203513" y="167244"/>
            <a:ext cx="6788864" cy="6164076"/>
          </a:xfrm>
          <a:prstGeom prst="round2DiagRect">
            <a:avLst/>
          </a:prstGeom>
          <a:noFill/>
          <a:ln w="222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7612911" y="885201"/>
            <a:ext cx="4185389" cy="2315118"/>
          </a:xfrm>
          <a:prstGeom prst="rect">
            <a:avLst/>
          </a:prstGeom>
          <a:noFill/>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7612911" y="3340077"/>
            <a:ext cx="4185389" cy="1370145"/>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PowerPoint Deck Subtext</a:t>
            </a:r>
          </a:p>
        </p:txBody>
      </p:sp>
      <p:pic>
        <p:nvPicPr>
          <p:cNvPr id="4" name="Picture 3">
            <a:extLst>
              <a:ext uri="{FF2B5EF4-FFF2-40B4-BE49-F238E27FC236}">
                <a16:creationId xmlns:a16="http://schemas.microsoft.com/office/drawing/2014/main" id="{8DBC089E-15AD-24AF-D9C8-46ED7E57D0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36094" y="5257800"/>
            <a:ext cx="2739022" cy="1222374"/>
          </a:xfrm>
          <a:prstGeom prst="rect">
            <a:avLst/>
          </a:prstGeom>
        </p:spPr>
      </p:pic>
    </p:spTree>
    <p:extLst>
      <p:ext uri="{BB962C8B-B14F-4D97-AF65-F5344CB8AC3E}">
        <p14:creationId xmlns:p14="http://schemas.microsoft.com/office/powerpoint/2010/main" val="287256402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9B1C-AA2D-0508-26E1-68F09A0DFD33}"/>
              </a:ext>
            </a:extLst>
          </p:cNvPr>
          <p:cNvSpPr>
            <a:spLocks noGrp="1"/>
          </p:cNvSpPr>
          <p:nvPr>
            <p:ph type="ctrTitle"/>
          </p:nvPr>
        </p:nvSpPr>
        <p:spPr>
          <a:xfrm>
            <a:off x="616688" y="1122363"/>
            <a:ext cx="109728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E8DEC-B61E-0527-A249-A4175BFC1B8E}"/>
              </a:ext>
            </a:extLst>
          </p:cNvPr>
          <p:cNvSpPr>
            <a:spLocks noGrp="1"/>
          </p:cNvSpPr>
          <p:nvPr>
            <p:ph type="subTitle" idx="1"/>
          </p:nvPr>
        </p:nvSpPr>
        <p:spPr>
          <a:xfrm>
            <a:off x="616688" y="3602038"/>
            <a:ext cx="10972800" cy="132843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FB7DC617-9DD9-BE5A-3E42-8D693ED61D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16502" y="5257800"/>
            <a:ext cx="2973172" cy="1328439"/>
          </a:xfrm>
          <a:prstGeom prst="rect">
            <a:avLst/>
          </a:prstGeom>
        </p:spPr>
      </p:pic>
    </p:spTree>
    <p:extLst>
      <p:ext uri="{BB962C8B-B14F-4D97-AF65-F5344CB8AC3E}">
        <p14:creationId xmlns:p14="http://schemas.microsoft.com/office/powerpoint/2010/main" val="53704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5">
            <a:alpha val="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8B2D89-2210-984C-AAC8-81F5059C409D}"/>
              </a:ext>
            </a:extLst>
          </p:cNvPr>
          <p:cNvSpPr/>
          <p:nvPr userDrawn="1"/>
        </p:nvSpPr>
        <p:spPr>
          <a:xfrm>
            <a:off x="-919" y="0"/>
            <a:ext cx="12192000" cy="6858000"/>
          </a:xfrm>
          <a:prstGeom prst="rect">
            <a:avLst/>
          </a:prstGeom>
          <a:gradFill>
            <a:gsLst>
              <a:gs pos="0">
                <a:schemeClr val="accent2"/>
              </a:gs>
              <a:gs pos="97000">
                <a:schemeClr val="accent2">
                  <a:lumMod val="7500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a:extLst>
              <a:ext uri="{FF2B5EF4-FFF2-40B4-BE49-F238E27FC236}">
                <a16:creationId xmlns:a16="http://schemas.microsoft.com/office/drawing/2014/main" id="{6B4ED9E6-A830-6EAA-7DB3-36AA2CC6BCE0}"/>
              </a:ext>
            </a:extLst>
          </p:cNvPr>
          <p:cNvSpPr/>
          <p:nvPr userDrawn="1"/>
        </p:nvSpPr>
        <p:spPr>
          <a:xfrm>
            <a:off x="609600" y="388058"/>
            <a:ext cx="10972800" cy="6081885"/>
          </a:xfrm>
          <a:prstGeom prst="round2DiagRect">
            <a:avLst/>
          </a:prstGeom>
          <a:solidFill>
            <a:schemeClr val="bg1"/>
          </a:solidFill>
          <a:ln>
            <a:noFill/>
          </a:ln>
          <a:effectLst>
            <a:outerShdw blurRad="25400" dist="1016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51CB0CC-274E-A7E4-D9FB-C96541F4845F}"/>
              </a:ext>
            </a:extLst>
          </p:cNvPr>
          <p:cNvSpPr>
            <a:spLocks noGrp="1"/>
          </p:cNvSpPr>
          <p:nvPr>
            <p:ph type="title" hasCustomPrompt="1"/>
          </p:nvPr>
        </p:nvSpPr>
        <p:spPr>
          <a:xfrm>
            <a:off x="910983" y="2796362"/>
            <a:ext cx="3657600" cy="3415285"/>
          </a:xfrm>
        </p:spPr>
        <p:txBody>
          <a:bodyPr anchor="b" anchorCtr="0"/>
          <a:lstStyle>
            <a:lvl1pPr>
              <a:defRPr sz="5000"/>
            </a:lvl1pPr>
          </a:lstStyle>
          <a:p>
            <a:r>
              <a:rPr lang="en-US"/>
              <a:t>Table of Contents or Slide Outline</a:t>
            </a:r>
          </a:p>
        </p:txBody>
      </p:sp>
      <p:sp>
        <p:nvSpPr>
          <p:cNvPr id="11" name="Content Placeholder 10">
            <a:extLst>
              <a:ext uri="{FF2B5EF4-FFF2-40B4-BE49-F238E27FC236}">
                <a16:creationId xmlns:a16="http://schemas.microsoft.com/office/drawing/2014/main" id="{24CD27F7-8FA3-1234-D8AF-9C9B834A3736}"/>
              </a:ext>
            </a:extLst>
          </p:cNvPr>
          <p:cNvSpPr>
            <a:spLocks noGrp="1"/>
          </p:cNvSpPr>
          <p:nvPr>
            <p:ph sz="quarter" idx="11"/>
          </p:nvPr>
        </p:nvSpPr>
        <p:spPr>
          <a:xfrm>
            <a:off x="5177264" y="691116"/>
            <a:ext cx="6103742" cy="5512952"/>
          </a:xfrm>
        </p:spPr>
        <p:txBody>
          <a:bodyPr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4287ED61-1AE3-E9EF-FC16-0C691CED37E4}"/>
              </a:ext>
            </a:extLst>
          </p:cNvPr>
          <p:cNvCxnSpPr>
            <a:cxnSpLocks/>
          </p:cNvCxnSpPr>
          <p:nvPr userDrawn="1"/>
        </p:nvCxnSpPr>
        <p:spPr>
          <a:xfrm>
            <a:off x="4883212" y="691116"/>
            <a:ext cx="0" cy="555554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14633F-4CDF-A815-7BD2-48C2C499FC9C}"/>
              </a:ext>
            </a:extLst>
          </p:cNvPr>
          <p:cNvSpPr>
            <a:spLocks noGrp="1"/>
          </p:cNvSpPr>
          <p:nvPr>
            <p:ph type="sldNum" sz="quarter" idx="12"/>
          </p:nvPr>
        </p:nvSpPr>
        <p:spPr/>
        <p:txBody>
          <a:bodyPr/>
          <a:lstStyle>
            <a:lvl1pPr>
              <a:defRPr>
                <a:solidFill>
                  <a:schemeClr val="bg1"/>
                </a:solidFill>
              </a:defRPr>
            </a:lvl1pPr>
          </a:lstStyle>
          <a:p>
            <a:fld id="{A7DFA607-A124-9F44-878D-A4DCC5193B17}" type="slidenum">
              <a:rPr lang="en-US" smtClean="0"/>
              <a:pPr/>
              <a:t>‹#›</a:t>
            </a:fld>
            <a:endParaRPr lang="en-US"/>
          </a:p>
        </p:txBody>
      </p:sp>
    </p:spTree>
    <p:extLst>
      <p:ext uri="{BB962C8B-B14F-4D97-AF65-F5344CB8AC3E}">
        <p14:creationId xmlns:p14="http://schemas.microsoft.com/office/powerpoint/2010/main" val="1443884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260-2B4F-C4D2-C497-F2EE1E3E10A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71FB95D-4535-C079-3633-406C5D506920}"/>
              </a:ext>
            </a:extLst>
          </p:cNvPr>
          <p:cNvSpPr>
            <a:spLocks noGrp="1"/>
          </p:cNvSpPr>
          <p:nvPr>
            <p:ph type="sldNum" sz="quarter" idx="12"/>
          </p:nvPr>
        </p:nvSpPr>
        <p:spPr/>
        <p:txBody>
          <a:bodyPr/>
          <a:lstStyle/>
          <a:p>
            <a:fld id="{A7DFA607-A124-9F44-878D-A4DCC5193B17}" type="slidenum">
              <a:rPr lang="en-US" smtClean="0"/>
              <a:t>‹#›</a:t>
            </a:fld>
            <a:endParaRPr lang="en-US"/>
          </a:p>
        </p:txBody>
      </p:sp>
      <p:sp>
        <p:nvSpPr>
          <p:cNvPr id="7" name="Content Placeholder 6">
            <a:extLst>
              <a:ext uri="{FF2B5EF4-FFF2-40B4-BE49-F238E27FC236}">
                <a16:creationId xmlns:a16="http://schemas.microsoft.com/office/drawing/2014/main" id="{F88C1635-BDA6-516B-AC75-C622F0955EEB}"/>
              </a:ext>
            </a:extLst>
          </p:cNvPr>
          <p:cNvSpPr>
            <a:spLocks noGrp="1"/>
          </p:cNvSpPr>
          <p:nvPr>
            <p:ph sz="quarter" idx="13"/>
          </p:nvPr>
        </p:nvSpPr>
        <p:spPr>
          <a:xfrm>
            <a:off x="616945" y="1828800"/>
            <a:ext cx="10961783" cy="414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01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Body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F74-D8C9-0C29-C124-76E78AF24A50}"/>
              </a:ext>
            </a:extLst>
          </p:cNvPr>
          <p:cNvSpPr>
            <a:spLocks noGrp="1"/>
          </p:cNvSpPr>
          <p:nvPr>
            <p:ph type="title"/>
          </p:nvPr>
        </p:nvSpPr>
        <p:spPr>
          <a:xfrm>
            <a:off x="616945" y="365125"/>
            <a:ext cx="10958109"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BB9861F-E1DF-905F-AAD2-5C60E621484B}"/>
              </a:ext>
            </a:extLst>
          </p:cNvPr>
          <p:cNvSpPr>
            <a:spLocks noGrp="1"/>
          </p:cNvSpPr>
          <p:nvPr>
            <p:ph sz="half" idx="1"/>
          </p:nvPr>
        </p:nvSpPr>
        <p:spPr>
          <a:xfrm>
            <a:off x="616945" y="1825625"/>
            <a:ext cx="5402855" cy="41531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6F5DE-1D11-D877-CD25-73336F3329D5}"/>
              </a:ext>
            </a:extLst>
          </p:cNvPr>
          <p:cNvSpPr>
            <a:spLocks noGrp="1"/>
          </p:cNvSpPr>
          <p:nvPr>
            <p:ph sz="half" idx="2"/>
          </p:nvPr>
        </p:nvSpPr>
        <p:spPr>
          <a:xfrm>
            <a:off x="6172200" y="1825625"/>
            <a:ext cx="5402854" cy="41531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D006D96-04A1-B251-3406-62B6CA291925}"/>
              </a:ext>
            </a:extLst>
          </p:cNvPr>
          <p:cNvSpPr>
            <a:spLocks noGrp="1"/>
          </p:cNvSpPr>
          <p:nvPr>
            <p:ph type="sldNum" sz="quarter" idx="10"/>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133680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gradFill>
          <a:gsLst>
            <a:gs pos="0">
              <a:schemeClr val="accent2"/>
            </a:gs>
            <a:gs pos="98000">
              <a:schemeClr val="accent2">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E5504563-8396-4251-4A74-7B61155921C6}"/>
              </a:ext>
            </a:extLst>
          </p:cNvPr>
          <p:cNvSpPr>
            <a:spLocks noGrp="1"/>
          </p:cNvSpPr>
          <p:nvPr>
            <p:ph type="pic" idx="1"/>
          </p:nvPr>
        </p:nvSpPr>
        <p:spPr>
          <a:xfrm>
            <a:off x="393700" y="363425"/>
            <a:ext cx="6804542" cy="6116749"/>
          </a:xfrm>
          <a:prstGeom prst="round2DiagRect">
            <a:avLst/>
          </a:prstGeom>
          <a:solidFill>
            <a:schemeClr val="bg1"/>
          </a:solidFill>
          <a:ln>
            <a:noFill/>
          </a:ln>
          <a:effectLst>
            <a:outerShdw blurRad="25400" dist="1270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9" name="Round Diagonal Corner Rectangle 38">
            <a:extLst>
              <a:ext uri="{FF2B5EF4-FFF2-40B4-BE49-F238E27FC236}">
                <a16:creationId xmlns:a16="http://schemas.microsoft.com/office/drawing/2014/main" id="{1EBF4671-2DBD-69E1-8A68-BB75664973EB}"/>
              </a:ext>
            </a:extLst>
          </p:cNvPr>
          <p:cNvSpPr/>
          <p:nvPr userDrawn="1"/>
        </p:nvSpPr>
        <p:spPr>
          <a:xfrm>
            <a:off x="203513" y="167244"/>
            <a:ext cx="6788864" cy="6164076"/>
          </a:xfrm>
          <a:prstGeom prst="round2DiagRect">
            <a:avLst/>
          </a:prstGeom>
          <a:noFill/>
          <a:ln w="222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7612911" y="885201"/>
            <a:ext cx="4185389" cy="2315118"/>
          </a:xfrm>
          <a:prstGeom prst="rect">
            <a:avLst/>
          </a:prstGeom>
          <a:noFill/>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dirty="0"/>
              <a:t>Insert PowerPoint Deck Title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7612911" y="3340077"/>
            <a:ext cx="4185389" cy="1370145"/>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dirty="0"/>
              <a:t>Insert PowerPoint Deck Subtext</a:t>
            </a:r>
          </a:p>
        </p:txBody>
      </p:sp>
      <p:pic>
        <p:nvPicPr>
          <p:cNvPr id="4" name="Picture 3">
            <a:extLst>
              <a:ext uri="{FF2B5EF4-FFF2-40B4-BE49-F238E27FC236}">
                <a16:creationId xmlns:a16="http://schemas.microsoft.com/office/drawing/2014/main" id="{8DBC089E-15AD-24AF-D9C8-46ED7E57D0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36094" y="5257800"/>
            <a:ext cx="2739022" cy="1222374"/>
          </a:xfrm>
          <a:prstGeom prst="rect">
            <a:avLst/>
          </a:prstGeom>
        </p:spPr>
      </p:pic>
    </p:spTree>
    <p:extLst>
      <p:ext uri="{BB962C8B-B14F-4D97-AF65-F5344CB8AC3E}">
        <p14:creationId xmlns:p14="http://schemas.microsoft.com/office/powerpoint/2010/main" val="39701134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Body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A13A-5736-3509-BF69-B51171D39AA8}"/>
              </a:ext>
            </a:extLst>
          </p:cNvPr>
          <p:cNvSpPr>
            <a:spLocks noGrp="1"/>
          </p:cNvSpPr>
          <p:nvPr>
            <p:ph type="title"/>
          </p:nvPr>
        </p:nvSpPr>
        <p:spPr>
          <a:xfrm>
            <a:off x="616945" y="365125"/>
            <a:ext cx="10961783" cy="1325563"/>
          </a:xfrm>
          <a:prstGeom prst="rect">
            <a:avLst/>
          </a:prstGeo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91910FA0-D74B-2303-3232-8E6ABBE81400}"/>
              </a:ext>
            </a:extLst>
          </p:cNvPr>
          <p:cNvSpPr>
            <a:spLocks noGrp="1"/>
          </p:cNvSpPr>
          <p:nvPr>
            <p:ph type="body" idx="1"/>
          </p:nvPr>
        </p:nvSpPr>
        <p:spPr>
          <a:xfrm>
            <a:off x="616946" y="1681163"/>
            <a:ext cx="5380630" cy="823912"/>
          </a:xfrm>
          <a:prstGeom prst="rect">
            <a:avLst/>
          </a:prstGeom>
        </p:spPr>
        <p:txBody>
          <a:bodyPr anchor="b">
            <a:no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7FAF-71F0-5C69-7D34-EA6B356C13CE}"/>
              </a:ext>
            </a:extLst>
          </p:cNvPr>
          <p:cNvSpPr>
            <a:spLocks noGrp="1"/>
          </p:cNvSpPr>
          <p:nvPr>
            <p:ph sz="half" idx="2"/>
          </p:nvPr>
        </p:nvSpPr>
        <p:spPr>
          <a:xfrm>
            <a:off x="616946" y="2505075"/>
            <a:ext cx="5380630" cy="3473694"/>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921A4-1901-4DC2-D99C-7E80799446AA}"/>
              </a:ext>
            </a:extLst>
          </p:cNvPr>
          <p:cNvSpPr>
            <a:spLocks noGrp="1"/>
          </p:cNvSpPr>
          <p:nvPr>
            <p:ph type="body" sz="quarter" idx="3"/>
          </p:nvPr>
        </p:nvSpPr>
        <p:spPr>
          <a:xfrm>
            <a:off x="6172200" y="1681163"/>
            <a:ext cx="5402854" cy="823912"/>
          </a:xfrm>
          <a:prstGeom prst="rect">
            <a:avLst/>
          </a:prstGeom>
        </p:spPr>
        <p:txBody>
          <a:bodyPr anchor="b">
            <a:no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5E2BB-04F5-4A29-424B-C95F7333A637}"/>
              </a:ext>
            </a:extLst>
          </p:cNvPr>
          <p:cNvSpPr>
            <a:spLocks noGrp="1"/>
          </p:cNvSpPr>
          <p:nvPr>
            <p:ph sz="quarter" idx="4"/>
          </p:nvPr>
        </p:nvSpPr>
        <p:spPr>
          <a:xfrm>
            <a:off x="6172200" y="2505075"/>
            <a:ext cx="5402854" cy="3473694"/>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057E29-8695-C5A4-7C66-995E678B2714}"/>
              </a:ext>
            </a:extLst>
          </p:cNvPr>
          <p:cNvSpPr>
            <a:spLocks noGrp="1"/>
          </p:cNvSpPr>
          <p:nvPr>
            <p:ph type="sldNum" sz="quarter" idx="10"/>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775957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ody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66E8-7449-A151-9EBE-899269636A8F}"/>
              </a:ext>
            </a:extLst>
          </p:cNvPr>
          <p:cNvSpPr>
            <a:spLocks noGrp="1"/>
          </p:cNvSpPr>
          <p:nvPr>
            <p:ph type="title"/>
          </p:nvPr>
        </p:nvSpPr>
        <p:spPr>
          <a:xfrm>
            <a:off x="616688" y="365125"/>
            <a:ext cx="1096204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7E7E9A-BCE2-89C7-6988-2435057BEE1B}"/>
              </a:ext>
            </a:extLst>
          </p:cNvPr>
          <p:cNvSpPr>
            <a:spLocks noGrp="1"/>
          </p:cNvSpPr>
          <p:nvPr>
            <p:ph type="sldNum" sz="quarter" idx="10"/>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536338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66E8-7449-A151-9EBE-899269636A8F}"/>
              </a:ext>
            </a:extLst>
          </p:cNvPr>
          <p:cNvSpPr>
            <a:spLocks noGrp="1"/>
          </p:cNvSpPr>
          <p:nvPr>
            <p:ph type="title"/>
          </p:nvPr>
        </p:nvSpPr>
        <p:spPr>
          <a:xfrm>
            <a:off x="616688" y="365125"/>
            <a:ext cx="10962040" cy="1325563"/>
          </a:xfrm>
          <a:prstGeom prst="rect">
            <a:avLst/>
          </a:prstGeom>
        </p:spPr>
        <p:txBody>
          <a:bodyPr/>
          <a:lstStyle/>
          <a:p>
            <a:r>
              <a:rPr lang="en-US"/>
              <a:t>Click to edit Master title style</a:t>
            </a:r>
          </a:p>
        </p:txBody>
      </p:sp>
      <p:sp>
        <p:nvSpPr>
          <p:cNvPr id="4" name="Table Placeholder 3">
            <a:extLst>
              <a:ext uri="{FF2B5EF4-FFF2-40B4-BE49-F238E27FC236}">
                <a16:creationId xmlns:a16="http://schemas.microsoft.com/office/drawing/2014/main" id="{ECAB5B63-D4E4-3E6F-5132-07AE7567BD06}"/>
              </a:ext>
            </a:extLst>
          </p:cNvPr>
          <p:cNvSpPr>
            <a:spLocks noGrp="1"/>
          </p:cNvSpPr>
          <p:nvPr>
            <p:ph type="tbl" sz="quarter" idx="13"/>
          </p:nvPr>
        </p:nvSpPr>
        <p:spPr>
          <a:xfrm>
            <a:off x="616688" y="1817689"/>
            <a:ext cx="10962537" cy="4149358"/>
          </a:xfrm>
        </p:spPr>
        <p:txBody>
          <a:bodyPr/>
          <a:lstStyle>
            <a:lvl1pPr marL="0" indent="0">
              <a:buFontTx/>
              <a:buNone/>
              <a:defRPr/>
            </a:lvl1pPr>
          </a:lstStyle>
          <a:p>
            <a:r>
              <a:rPr lang="en-US"/>
              <a:t>Click icon to add table</a:t>
            </a:r>
          </a:p>
        </p:txBody>
      </p:sp>
      <p:sp>
        <p:nvSpPr>
          <p:cNvPr id="3" name="Slide Number Placeholder 2">
            <a:extLst>
              <a:ext uri="{FF2B5EF4-FFF2-40B4-BE49-F238E27FC236}">
                <a16:creationId xmlns:a16="http://schemas.microsoft.com/office/drawing/2014/main" id="{C3B61184-038D-FB69-D152-12DB81A4E55A}"/>
              </a:ext>
            </a:extLst>
          </p:cNvPr>
          <p:cNvSpPr>
            <a:spLocks noGrp="1"/>
          </p:cNvSpPr>
          <p:nvPr>
            <p:ph type="sldNum" sz="quarter" idx="14"/>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994821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ody Slide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FA96-CA97-D7E6-9C6F-4AF1A58B8B3C}"/>
              </a:ext>
            </a:extLst>
          </p:cNvPr>
          <p:cNvSpPr>
            <a:spLocks noGrp="1"/>
          </p:cNvSpPr>
          <p:nvPr>
            <p:ph type="title"/>
          </p:nvPr>
        </p:nvSpPr>
        <p:spPr>
          <a:xfrm>
            <a:off x="613272" y="457200"/>
            <a:ext cx="4158753" cy="1600200"/>
          </a:xfrm>
          <a:prstGeom prst="rect">
            <a:avLst/>
          </a:prstGeom>
          <a:noFill/>
        </p:spPr>
        <p:txBody>
          <a:bodyPr anchor="ctr" anchorCtr="0">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96B63395-7DDE-6490-5742-21601E12520D}"/>
              </a:ext>
            </a:extLst>
          </p:cNvPr>
          <p:cNvSpPr>
            <a:spLocks noGrp="1"/>
          </p:cNvSpPr>
          <p:nvPr>
            <p:ph idx="1"/>
          </p:nvPr>
        </p:nvSpPr>
        <p:spPr>
          <a:xfrm>
            <a:off x="5183188" y="457201"/>
            <a:ext cx="6395540" cy="5521568"/>
          </a:xfrm>
          <a:prstGeom prst="rect">
            <a:avLst/>
          </a:prstGeom>
          <a:noFill/>
        </p:spPr>
        <p:txBody>
          <a:bodyPr>
            <a:no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0D172E-E000-A268-60EE-8D0457D5182A}"/>
              </a:ext>
            </a:extLst>
          </p:cNvPr>
          <p:cNvSpPr>
            <a:spLocks noGrp="1"/>
          </p:cNvSpPr>
          <p:nvPr>
            <p:ph type="body" sz="half" idx="2"/>
          </p:nvPr>
        </p:nvSpPr>
        <p:spPr>
          <a:xfrm>
            <a:off x="613272" y="2321169"/>
            <a:ext cx="4158753" cy="3657600"/>
          </a:xfrm>
          <a:prstGeom prst="rect">
            <a:avLst/>
          </a:prstGeom>
          <a:noFill/>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6D588FC-6BE7-A336-420E-886ECBD94721}"/>
              </a:ext>
            </a:extLst>
          </p:cNvPr>
          <p:cNvSpPr>
            <a:spLocks noGrp="1"/>
          </p:cNvSpPr>
          <p:nvPr>
            <p:ph type="sldNum" sz="quarter" idx="10"/>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847264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ody Slide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BA1F-7E9F-125F-4952-CB1FD0A8D3EE}"/>
              </a:ext>
            </a:extLst>
          </p:cNvPr>
          <p:cNvSpPr>
            <a:spLocks noGrp="1"/>
          </p:cNvSpPr>
          <p:nvPr>
            <p:ph type="title"/>
          </p:nvPr>
        </p:nvSpPr>
        <p:spPr>
          <a:xfrm>
            <a:off x="616688" y="457200"/>
            <a:ext cx="5018568" cy="1600200"/>
          </a:xfrm>
          <a:prstGeom prst="rect">
            <a:avLst/>
          </a:prstGeom>
        </p:spPr>
        <p:txBody>
          <a:bodyPr anchor="ctr" anchorCtr="0">
            <a:no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3E3907C0-844B-8A78-CD4C-B77BE68E3A4E}"/>
              </a:ext>
            </a:extLst>
          </p:cNvPr>
          <p:cNvSpPr>
            <a:spLocks noGrp="1"/>
          </p:cNvSpPr>
          <p:nvPr>
            <p:ph type="body" sz="half" idx="2"/>
          </p:nvPr>
        </p:nvSpPr>
        <p:spPr>
          <a:xfrm>
            <a:off x="616688" y="2203451"/>
            <a:ext cx="5018568" cy="3657600"/>
          </a:xfrm>
          <a:prstGeom prst="rect">
            <a:avLst/>
          </a:prstGeo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841849C4-2D64-EE0F-D3A4-C944405C1FF4}"/>
              </a:ext>
            </a:extLst>
          </p:cNvPr>
          <p:cNvSpPr>
            <a:spLocks noGrp="1"/>
          </p:cNvSpPr>
          <p:nvPr>
            <p:ph type="sldNum" sz="quarter" idx="12"/>
          </p:nvPr>
        </p:nvSpPr>
        <p:spPr/>
        <p:txBody>
          <a:bodyPr/>
          <a:lstStyle/>
          <a:p>
            <a:fld id="{A7DFA607-A124-9F44-878D-A4DCC5193B17}" type="slidenum">
              <a:rPr lang="en-US" smtClean="0"/>
              <a:t>‹#›</a:t>
            </a:fld>
            <a:endParaRPr lang="en-US"/>
          </a:p>
        </p:txBody>
      </p:sp>
      <p:sp>
        <p:nvSpPr>
          <p:cNvPr id="3" name="Picture Placeholder 2">
            <a:extLst>
              <a:ext uri="{FF2B5EF4-FFF2-40B4-BE49-F238E27FC236}">
                <a16:creationId xmlns:a16="http://schemas.microsoft.com/office/drawing/2014/main" id="{CB1A82D4-6126-60E7-34CB-9C2B21FF48CE}"/>
              </a:ext>
            </a:extLst>
          </p:cNvPr>
          <p:cNvSpPr>
            <a:spLocks noGrp="1"/>
          </p:cNvSpPr>
          <p:nvPr>
            <p:ph type="pic" idx="1"/>
          </p:nvPr>
        </p:nvSpPr>
        <p:spPr>
          <a:xfrm>
            <a:off x="6096000" y="624387"/>
            <a:ext cx="5479312" cy="5236664"/>
          </a:xfrm>
          <a:prstGeom prst="round2DiagRect">
            <a:avLst/>
          </a:prstGeom>
          <a:solidFill>
            <a:schemeClr val="bg1"/>
          </a:solidFill>
          <a:ln>
            <a:noFill/>
          </a:ln>
          <a:effectLst>
            <a:outerShdw blurRad="25400" dist="101600" dir="2700000" algn="tl" rotWithShape="0">
              <a:schemeClr val="tx2">
                <a:alpha val="1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51636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Slide_8">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866986C-6EF7-BA16-90A6-F051C1907705}"/>
              </a:ext>
            </a:extLst>
          </p:cNvPr>
          <p:cNvSpPr>
            <a:spLocks noGrp="1"/>
          </p:cNvSpPr>
          <p:nvPr>
            <p:ph type="body" sz="quarter" idx="13"/>
          </p:nvPr>
        </p:nvSpPr>
        <p:spPr>
          <a:xfrm>
            <a:off x="5936505" y="457201"/>
            <a:ext cx="5639545" cy="5411788"/>
          </a:xfrm>
          <a:prstGeom prst="round2DiagRect">
            <a:avLst/>
          </a:prstGeom>
          <a:gradFill flip="none" rotWithShape="1">
            <a:gsLst>
              <a:gs pos="0">
                <a:schemeClr val="accent3">
                  <a:lumMod val="40000"/>
                  <a:lumOff val="60000"/>
                </a:schemeClr>
              </a:gs>
              <a:gs pos="100000">
                <a:schemeClr val="accent3"/>
              </a:gs>
            </a:gsLst>
            <a:path path="circle">
              <a:fillToRect l="50000" t="50000" r="50000" b="50000"/>
            </a:path>
            <a:tileRect/>
          </a:gradFill>
          <a:ln w="6350">
            <a:solidFill>
              <a:schemeClr val="accent3"/>
            </a:solidFill>
          </a:ln>
          <a:effectLst>
            <a:outerShdw blurRad="50800" dist="101600" dir="2700000" algn="tl" rotWithShape="0">
              <a:prstClr val="black">
                <a:alpha val="10000"/>
              </a:prstClr>
            </a:outerShdw>
          </a:effectLst>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BD78BA1F-7E9F-125F-4952-CB1FD0A8D3EE}"/>
              </a:ext>
            </a:extLst>
          </p:cNvPr>
          <p:cNvSpPr>
            <a:spLocks noGrp="1"/>
          </p:cNvSpPr>
          <p:nvPr>
            <p:ph type="title"/>
          </p:nvPr>
        </p:nvSpPr>
        <p:spPr>
          <a:xfrm>
            <a:off x="616688" y="457200"/>
            <a:ext cx="5018568" cy="1600200"/>
          </a:xfrm>
          <a:prstGeom prst="rect">
            <a:avLst/>
          </a:prstGeom>
        </p:spPr>
        <p:txBody>
          <a:bodyPr anchor="ctr" anchorCtr="0">
            <a:no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3E3907C0-844B-8A78-CD4C-B77BE68E3A4E}"/>
              </a:ext>
            </a:extLst>
          </p:cNvPr>
          <p:cNvSpPr>
            <a:spLocks noGrp="1"/>
          </p:cNvSpPr>
          <p:nvPr>
            <p:ph type="body" sz="half" idx="2"/>
          </p:nvPr>
        </p:nvSpPr>
        <p:spPr>
          <a:xfrm>
            <a:off x="616688" y="2211389"/>
            <a:ext cx="5018568" cy="3657600"/>
          </a:xfrm>
          <a:prstGeom prst="rect">
            <a:avLst/>
          </a:prstGeo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a:extLst>
              <a:ext uri="{FF2B5EF4-FFF2-40B4-BE49-F238E27FC236}">
                <a16:creationId xmlns:a16="http://schemas.microsoft.com/office/drawing/2014/main" id="{841849C4-2D64-EE0F-D3A4-C944405C1FF4}"/>
              </a:ext>
            </a:extLst>
          </p:cNvPr>
          <p:cNvSpPr>
            <a:spLocks noGrp="1"/>
          </p:cNvSpPr>
          <p:nvPr>
            <p:ph type="sldNum" sz="quarter" idx="12"/>
          </p:nvPr>
        </p:nvSpPr>
        <p:spPr/>
        <p:txBody>
          <a:bodyPr/>
          <a:lstStyle/>
          <a:p>
            <a:fld id="{A7DFA607-A124-9F44-878D-A4DCC5193B17}" type="slidenum">
              <a:rPr lang="en-US" smtClean="0"/>
              <a:t>‹#›</a:t>
            </a:fld>
            <a:endParaRPr lang="en-US"/>
          </a:p>
        </p:txBody>
      </p:sp>
    </p:spTree>
    <p:extLst>
      <p:ext uri="{BB962C8B-B14F-4D97-AF65-F5344CB8AC3E}">
        <p14:creationId xmlns:p14="http://schemas.microsoft.com/office/powerpoint/2010/main" val="4001493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ody Slide_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F8F02-2A26-6034-5449-5D5CF9385DFD}"/>
              </a:ext>
            </a:extLst>
          </p:cNvPr>
          <p:cNvSpPr>
            <a:spLocks noGrp="1"/>
          </p:cNvSpPr>
          <p:nvPr>
            <p:ph type="sldNum" sz="quarter" idx="10"/>
          </p:nvPr>
        </p:nvSpPr>
        <p:spPr/>
        <p:txBody>
          <a:bodyPr/>
          <a:lstStyle/>
          <a:p>
            <a:fld id="{A7DFA607-A124-9F44-878D-A4DCC5193B17}" type="slidenum">
              <a:rPr lang="en-US" smtClean="0"/>
              <a:pPr/>
              <a:t>‹#›</a:t>
            </a:fld>
            <a:endParaRPr lang="en-US"/>
          </a:p>
        </p:txBody>
      </p:sp>
    </p:spTree>
    <p:extLst>
      <p:ext uri="{BB962C8B-B14F-4D97-AF65-F5344CB8AC3E}">
        <p14:creationId xmlns:p14="http://schemas.microsoft.com/office/powerpoint/2010/main" val="363587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_1">
    <p:bg>
      <p:bgPr>
        <a:gradFill flip="none" rotWithShape="1">
          <a:gsLst>
            <a:gs pos="0">
              <a:schemeClr val="accent3"/>
            </a:gs>
            <a:gs pos="98000">
              <a:schemeClr val="accent3">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a:effectLst/>
        </p:spPr>
        <p:txBody>
          <a:bodyPr anchor="b">
            <a:noAutofit/>
          </a:bodyPr>
          <a:lstStyle>
            <a:lvl1pPr marL="0" indent="0" algn="ctr">
              <a:buFontTx/>
              <a:buNone/>
              <a:defRPr sz="4000" b="1" i="0">
                <a:solidFill>
                  <a:schemeClr val="tx1"/>
                </a:solidFill>
                <a:latin typeface="Calibri" panose="020F0502020204030204" pitchFamily="34" charset="0"/>
                <a:cs typeface="Calibri" panose="020F0502020204030204" pitchFamily="34" charset="0"/>
              </a:defRPr>
            </a:lvl1pPr>
          </a:lstStyle>
          <a:p>
            <a:pPr lvl="0"/>
            <a:r>
              <a:rPr lang="en-US"/>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a:effectLst/>
        </p:spPr>
        <p:txBody>
          <a:bodyPr>
            <a:noAutofit/>
          </a:bodyPr>
          <a:lstStyle>
            <a:lvl1pPr marL="0" indent="0" algn="ctr">
              <a:buFontTx/>
              <a:buNone/>
              <a:defRPr b="0" i="1">
                <a:solidFill>
                  <a:schemeClr val="tx1"/>
                </a:solidFill>
                <a:latin typeface="Calibri" panose="020F0502020204030204" pitchFamily="34" charset="0"/>
                <a:cs typeface="Calibri" panose="020F0502020204030204" pitchFamily="34" charset="0"/>
              </a:defRPr>
            </a:lvl1pPr>
          </a:lstStyle>
          <a:p>
            <a:pPr lvl="0"/>
            <a:r>
              <a:rPr lang="en-US"/>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73B7E4CE-E663-684A-CD1F-0C87A89FCF0F}"/>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a:p>
        </p:txBody>
      </p:sp>
      <p:grpSp>
        <p:nvGrpSpPr>
          <p:cNvPr id="4" name="Group 3">
            <a:extLst>
              <a:ext uri="{FF2B5EF4-FFF2-40B4-BE49-F238E27FC236}">
                <a16:creationId xmlns:a16="http://schemas.microsoft.com/office/drawing/2014/main" id="{898A67B8-C14A-D9FC-F662-A1AF85350DDF}"/>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5977BD98-9B7E-8D21-E04F-17DAAC568BC0}"/>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2D0E3E30-9EA3-221D-DB7B-5FEF76CB5320}"/>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D8914F71-BB74-8516-54AF-3DCFE514DECB}"/>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55AA1B77-C607-D648-B76E-D47178B6D038}"/>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1307114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_2">
    <p:bg>
      <p:bgPr>
        <a:gradFill flip="none" rotWithShape="1">
          <a:gsLst>
            <a:gs pos="0">
              <a:schemeClr val="accent1"/>
            </a:gs>
            <a:gs pos="98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25A828E1-30BF-B248-5F69-EE2E4E27B533}"/>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a:p>
        </p:txBody>
      </p:sp>
      <p:grpSp>
        <p:nvGrpSpPr>
          <p:cNvPr id="4" name="Group 3">
            <a:extLst>
              <a:ext uri="{FF2B5EF4-FFF2-40B4-BE49-F238E27FC236}">
                <a16:creationId xmlns:a16="http://schemas.microsoft.com/office/drawing/2014/main" id="{770FF32A-F588-F5F2-01DD-86512B183BC1}"/>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9AF02254-97BE-8EC4-5BFF-19A4F4B05D6F}"/>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74B2E90B-73EF-611A-360A-3C030CC2759E}"/>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17192A94-296D-A31C-883A-858FB79D2DC6}"/>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12">
            <a:extLst>
              <a:ext uri="{FF2B5EF4-FFF2-40B4-BE49-F238E27FC236}">
                <a16:creationId xmlns:a16="http://schemas.microsoft.com/office/drawing/2014/main" id="{3D6F9251-7A25-A966-BE4D-266802EB0B10}"/>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2394669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_3">
    <p:bg>
      <p:bgPr>
        <a:gradFill flip="none" rotWithShape="1">
          <a:gsLst>
            <a:gs pos="0">
              <a:schemeClr val="bg2"/>
            </a:gs>
            <a:gs pos="98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4191092A-1DB8-1B45-6EE5-63119704135F}"/>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a:p>
        </p:txBody>
      </p:sp>
      <p:grpSp>
        <p:nvGrpSpPr>
          <p:cNvPr id="4" name="Group 3">
            <a:extLst>
              <a:ext uri="{FF2B5EF4-FFF2-40B4-BE49-F238E27FC236}">
                <a16:creationId xmlns:a16="http://schemas.microsoft.com/office/drawing/2014/main" id="{130BFA79-0704-779F-096E-8892E80D74F0}"/>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4EC1A516-3E2D-D9A2-8B01-8811C8AE91E4}"/>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B4CE7FCA-36D5-8934-DBFE-0545352AB3B4}"/>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620954A2-4689-BA0B-EC2B-4689EF1DDEF2}"/>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13FDC304-05F8-EB57-3B53-915E5D946187}"/>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57305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9B1C-AA2D-0508-26E1-68F09A0DFD33}"/>
              </a:ext>
            </a:extLst>
          </p:cNvPr>
          <p:cNvSpPr>
            <a:spLocks noGrp="1"/>
          </p:cNvSpPr>
          <p:nvPr>
            <p:ph type="ctrTitle"/>
          </p:nvPr>
        </p:nvSpPr>
        <p:spPr>
          <a:xfrm>
            <a:off x="616688" y="1122363"/>
            <a:ext cx="109728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7E8DEC-B61E-0527-A249-A4175BFC1B8E}"/>
              </a:ext>
            </a:extLst>
          </p:cNvPr>
          <p:cNvSpPr>
            <a:spLocks noGrp="1"/>
          </p:cNvSpPr>
          <p:nvPr>
            <p:ph type="subTitle" idx="1"/>
          </p:nvPr>
        </p:nvSpPr>
        <p:spPr>
          <a:xfrm>
            <a:off x="616688" y="3602038"/>
            <a:ext cx="10972800" cy="132843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FB7DC617-9DD9-BE5A-3E42-8D693ED61D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16502" y="5257800"/>
            <a:ext cx="2973172" cy="1328439"/>
          </a:xfrm>
          <a:prstGeom prst="rect">
            <a:avLst/>
          </a:prstGeom>
        </p:spPr>
      </p:pic>
    </p:spTree>
    <p:extLst>
      <p:ext uri="{BB962C8B-B14F-4D97-AF65-F5344CB8AC3E}">
        <p14:creationId xmlns:p14="http://schemas.microsoft.com/office/powerpoint/2010/main" val="4044307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Divider_4">
    <p:bg>
      <p:bgPr>
        <a:gradFill flip="none" rotWithShape="1">
          <a:gsLst>
            <a:gs pos="0">
              <a:schemeClr val="accent5"/>
            </a:gs>
            <a:gs pos="98000">
              <a:schemeClr val="accent5">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a:effectLst/>
        </p:spPr>
        <p:txBody>
          <a:bodyPr anchor="b">
            <a:noAutofit/>
          </a:bodyPr>
          <a:lstStyle>
            <a:lvl1pPr marL="0" indent="0" algn="ctr">
              <a:buFontTx/>
              <a:buNone/>
              <a:defRPr sz="4000" b="1" i="0">
                <a:solidFill>
                  <a:schemeClr val="tx1"/>
                </a:solidFill>
                <a:latin typeface="Calibri" panose="020F0502020204030204" pitchFamily="34" charset="0"/>
                <a:cs typeface="Calibri" panose="020F0502020204030204" pitchFamily="34" charset="0"/>
              </a:defRPr>
            </a:lvl1pPr>
          </a:lstStyle>
          <a:p>
            <a:pPr lvl="0"/>
            <a:r>
              <a:rPr lang="en-US"/>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a:effectLst/>
        </p:spPr>
        <p:txBody>
          <a:bodyPr>
            <a:noAutofit/>
          </a:bodyPr>
          <a:lstStyle>
            <a:lvl1pPr marL="0" indent="0" algn="ctr">
              <a:buFontTx/>
              <a:buNone/>
              <a:defRPr b="0" i="1">
                <a:solidFill>
                  <a:schemeClr val="tx1"/>
                </a:solidFill>
                <a:latin typeface="Calibri" panose="020F0502020204030204" pitchFamily="34" charset="0"/>
                <a:cs typeface="Calibri" panose="020F0502020204030204" pitchFamily="34" charset="0"/>
              </a:defRPr>
            </a:lvl1pPr>
          </a:lstStyle>
          <a:p>
            <a:pPr lvl="0"/>
            <a:r>
              <a:rPr lang="en-US"/>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6F93CD85-E484-C69D-EDFE-8F6D56B37E0A}"/>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a:p>
        </p:txBody>
      </p:sp>
      <p:grpSp>
        <p:nvGrpSpPr>
          <p:cNvPr id="4" name="Group 3">
            <a:extLst>
              <a:ext uri="{FF2B5EF4-FFF2-40B4-BE49-F238E27FC236}">
                <a16:creationId xmlns:a16="http://schemas.microsoft.com/office/drawing/2014/main" id="{27DDB45F-4744-D001-D12A-DEA480FAA8A7}"/>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09ED7757-5D0B-B351-4CBA-7A848DAB952F}"/>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342F7CCF-F13A-2473-5E37-4A6E377A1CBA}"/>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3FEDE1D9-6B90-1C6D-6AA0-7ABA15240028}"/>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6471CA86-5E5A-84ED-C989-E2AD584C229C}"/>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2450975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_5">
    <p:bg>
      <p:bgPr>
        <a:gradFill flip="none" rotWithShape="1">
          <a:gsLst>
            <a:gs pos="0">
              <a:schemeClr val="accent2"/>
            </a:gs>
            <a:gs pos="98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5D22571-62F7-79E1-524D-373DA0CE6365}"/>
              </a:ext>
            </a:extLst>
          </p:cNvPr>
          <p:cNvSpPr>
            <a:spLocks noGrp="1"/>
          </p:cNvSpPr>
          <p:nvPr>
            <p:ph type="body" sz="quarter" idx="10" hasCustomPrompt="1"/>
          </p:nvPr>
        </p:nvSpPr>
        <p:spPr>
          <a:xfrm>
            <a:off x="2421875" y="3299990"/>
            <a:ext cx="7348250" cy="1477537"/>
          </a:xfrm>
          <a:prstGeom prst="rect">
            <a:avLst/>
          </a:prstGeom>
          <a:ln w="25400">
            <a:noFill/>
          </a:ln>
        </p:spPr>
        <p:txBody>
          <a:bodyPr anchor="b">
            <a:noAutofit/>
          </a:bodyPr>
          <a:lstStyle>
            <a:lvl1pPr marL="0" indent="0" algn="ctr">
              <a:buFontTx/>
              <a:buNone/>
              <a:defRPr sz="4000" b="1" i="0">
                <a:solidFill>
                  <a:schemeClr val="bg1"/>
                </a:solidFill>
                <a:latin typeface="Calibri" panose="020F0502020204030204" pitchFamily="34" charset="0"/>
                <a:cs typeface="Calibri" panose="020F0502020204030204" pitchFamily="34" charset="0"/>
              </a:defRPr>
            </a:lvl1pPr>
          </a:lstStyle>
          <a:p>
            <a:pPr lvl="0"/>
            <a:r>
              <a:rPr lang="en-US"/>
              <a:t>Insert Section Divider Text</a:t>
            </a:r>
          </a:p>
        </p:txBody>
      </p:sp>
      <p:sp>
        <p:nvSpPr>
          <p:cNvPr id="27" name="Text Placeholder 26">
            <a:extLst>
              <a:ext uri="{FF2B5EF4-FFF2-40B4-BE49-F238E27FC236}">
                <a16:creationId xmlns:a16="http://schemas.microsoft.com/office/drawing/2014/main" id="{1F541BAC-83F1-606A-FD90-6A969F35B1E4}"/>
              </a:ext>
            </a:extLst>
          </p:cNvPr>
          <p:cNvSpPr>
            <a:spLocks noGrp="1"/>
          </p:cNvSpPr>
          <p:nvPr>
            <p:ph type="body" sz="quarter" idx="11" hasCustomPrompt="1"/>
          </p:nvPr>
        </p:nvSpPr>
        <p:spPr>
          <a:xfrm>
            <a:off x="2421875" y="4875402"/>
            <a:ext cx="7348250" cy="815249"/>
          </a:xfrm>
        </p:spPr>
        <p:txBody>
          <a:bodyPr>
            <a:noAutofit/>
          </a:bodyPr>
          <a:lstStyle>
            <a:lvl1pPr marL="0" indent="0" algn="ctr">
              <a:buFontTx/>
              <a:buNone/>
              <a:defRPr b="0" i="1">
                <a:solidFill>
                  <a:schemeClr val="bg1"/>
                </a:solidFill>
                <a:latin typeface="Calibri" panose="020F0502020204030204" pitchFamily="34" charset="0"/>
                <a:cs typeface="Calibri" panose="020F0502020204030204" pitchFamily="34" charset="0"/>
              </a:defRPr>
            </a:lvl1pPr>
          </a:lstStyle>
          <a:p>
            <a:pPr lvl="0"/>
            <a:r>
              <a:rPr lang="en-US"/>
              <a:t>Insert Section Divider Subtext</a:t>
            </a:r>
          </a:p>
        </p:txBody>
      </p:sp>
      <p:sp>
        <p:nvSpPr>
          <p:cNvPr id="3" name="Picture Placeholder 2">
            <a:extLst>
              <a:ext uri="{FF2B5EF4-FFF2-40B4-BE49-F238E27FC236}">
                <a16:creationId xmlns:a16="http://schemas.microsoft.com/office/drawing/2014/main" id="{6D7C6D68-7C4D-631F-282C-FC5DFF046DED}"/>
              </a:ext>
            </a:extLst>
          </p:cNvPr>
          <p:cNvSpPr>
            <a:spLocks noGrp="1"/>
          </p:cNvSpPr>
          <p:nvPr>
            <p:ph type="pic" sz="quarter" idx="12" hasCustomPrompt="1"/>
          </p:nvPr>
        </p:nvSpPr>
        <p:spPr>
          <a:xfrm>
            <a:off x="4960938" y="924977"/>
            <a:ext cx="2270125" cy="2270125"/>
          </a:xfrm>
        </p:spPr>
        <p:txBody>
          <a:bodyPr/>
          <a:lstStyle>
            <a:lvl1pPr marL="0" indent="0">
              <a:buFontTx/>
              <a:buNone/>
              <a:defRPr sz="1400"/>
            </a:lvl1pPr>
          </a:lstStyle>
          <a:p>
            <a:r>
              <a:rPr lang="en-US"/>
              <a:t>Insert an icon in this space. Instructions: Click on this box, do not click on the icon within. Click insert, then icon. Search for the icon you want. Select it and then click insert. Change the icon color to white.</a:t>
            </a:r>
          </a:p>
        </p:txBody>
      </p:sp>
      <p:sp>
        <p:nvSpPr>
          <p:cNvPr id="2" name="Slide Number Placeholder 1">
            <a:extLst>
              <a:ext uri="{FF2B5EF4-FFF2-40B4-BE49-F238E27FC236}">
                <a16:creationId xmlns:a16="http://schemas.microsoft.com/office/drawing/2014/main" id="{FDA0FD02-25C3-E4C8-6897-26506BB90BD4}"/>
              </a:ext>
            </a:extLst>
          </p:cNvPr>
          <p:cNvSpPr>
            <a:spLocks noGrp="1"/>
          </p:cNvSpPr>
          <p:nvPr>
            <p:ph type="sldNum" sz="quarter" idx="13"/>
          </p:nvPr>
        </p:nvSpPr>
        <p:spPr>
          <a:effectLst>
            <a:outerShdw blurRad="101600" dist="50800" dir="2700000" algn="tl" rotWithShape="0">
              <a:prstClr val="black">
                <a:alpha val="10000"/>
              </a:prstClr>
            </a:outerShdw>
          </a:effectLst>
        </p:spPr>
        <p:txBody>
          <a:bodyPr/>
          <a:lstStyle>
            <a:lvl1pPr>
              <a:defRPr>
                <a:solidFill>
                  <a:schemeClr val="bg1"/>
                </a:solidFill>
              </a:defRPr>
            </a:lvl1pPr>
          </a:lstStyle>
          <a:p>
            <a:fld id="{A7DFA607-A124-9F44-878D-A4DCC5193B17}" type="slidenum">
              <a:rPr lang="en-US" smtClean="0"/>
              <a:pPr/>
              <a:t>‹#›</a:t>
            </a:fld>
            <a:endParaRPr lang="en-US"/>
          </a:p>
        </p:txBody>
      </p:sp>
      <p:grpSp>
        <p:nvGrpSpPr>
          <p:cNvPr id="4" name="Group 3">
            <a:extLst>
              <a:ext uri="{FF2B5EF4-FFF2-40B4-BE49-F238E27FC236}">
                <a16:creationId xmlns:a16="http://schemas.microsoft.com/office/drawing/2014/main" id="{B6B3E6E5-35B2-A69D-90F5-3B89A858EF7D}"/>
              </a:ext>
            </a:extLst>
          </p:cNvPr>
          <p:cNvGrpSpPr/>
          <p:nvPr userDrawn="1"/>
        </p:nvGrpSpPr>
        <p:grpSpPr>
          <a:xfrm>
            <a:off x="616945" y="6472116"/>
            <a:ext cx="864374" cy="197390"/>
            <a:chOff x="626814" y="6394180"/>
            <a:chExt cx="864374" cy="197390"/>
          </a:xfrm>
          <a:effectLst>
            <a:outerShdw blurRad="101600" dist="50800" dir="2700000" algn="tl" rotWithShape="0">
              <a:prstClr val="black">
                <a:alpha val="10000"/>
              </a:prstClr>
            </a:outerShdw>
          </a:effectLst>
        </p:grpSpPr>
        <p:sp>
          <p:nvSpPr>
            <p:cNvPr id="5" name="Round Diagonal Corner Rectangle 4">
              <a:extLst>
                <a:ext uri="{FF2B5EF4-FFF2-40B4-BE49-F238E27FC236}">
                  <a16:creationId xmlns:a16="http://schemas.microsoft.com/office/drawing/2014/main" id="{75213EF9-E4F9-BABC-E218-94F428817AC6}"/>
                </a:ext>
              </a:extLst>
            </p:cNvPr>
            <p:cNvSpPr/>
            <p:nvPr userDrawn="1"/>
          </p:nvSpPr>
          <p:spPr>
            <a:xfrm>
              <a:off x="626814" y="6394180"/>
              <a:ext cx="197390" cy="19739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69983C79-EE88-8F74-608C-D44AF087B348}"/>
                </a:ext>
              </a:extLst>
            </p:cNvPr>
            <p:cNvSpPr/>
            <p:nvPr userDrawn="1"/>
          </p:nvSpPr>
          <p:spPr>
            <a:xfrm>
              <a:off x="960306" y="6394180"/>
              <a:ext cx="197390" cy="197390"/>
            </a:xfrm>
            <a:prstGeom prst="round2Diag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a:extLst>
                <a:ext uri="{FF2B5EF4-FFF2-40B4-BE49-F238E27FC236}">
                  <a16:creationId xmlns:a16="http://schemas.microsoft.com/office/drawing/2014/main" id="{6320485A-DA44-4B33-B0D0-D4AB36DB4CB4}"/>
                </a:ext>
              </a:extLst>
            </p:cNvPr>
            <p:cNvSpPr/>
            <p:nvPr userDrawn="1"/>
          </p:nvSpPr>
          <p:spPr>
            <a:xfrm>
              <a:off x="1293798" y="6394180"/>
              <a:ext cx="197390" cy="197390"/>
            </a:xfrm>
            <a:prstGeom prst="round2Diag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2">
            <a:extLst>
              <a:ext uri="{FF2B5EF4-FFF2-40B4-BE49-F238E27FC236}">
                <a16:creationId xmlns:a16="http://schemas.microsoft.com/office/drawing/2014/main" id="{EF0C47BB-2A58-2261-09A1-E85D2DF871F0}"/>
              </a:ext>
            </a:extLst>
          </p:cNvPr>
          <p:cNvPicPr>
            <a:picLocks noChangeAspect="1"/>
          </p:cNvPicPr>
          <p:nvPr userDrawn="1"/>
        </p:nvPicPr>
        <p:blipFill>
          <a:blip r:embed="rId2"/>
          <a:srcRect/>
          <a:stretch/>
        </p:blipFill>
        <p:spPr>
          <a:xfrm>
            <a:off x="9981468" y="6119260"/>
            <a:ext cx="1586973" cy="528991"/>
          </a:xfrm>
          <a:prstGeom prst="rect">
            <a:avLst/>
          </a:prstGeom>
          <a:effectLst>
            <a:outerShdw blurRad="101600" dist="50800" dir="2700000" algn="tl" rotWithShape="0">
              <a:prstClr val="black">
                <a:alpha val="10000"/>
              </a:prstClr>
            </a:outerShdw>
          </a:effectLst>
        </p:spPr>
      </p:pic>
    </p:spTree>
    <p:extLst>
      <p:ext uri="{BB962C8B-B14F-4D97-AF65-F5344CB8AC3E}">
        <p14:creationId xmlns:p14="http://schemas.microsoft.com/office/powerpoint/2010/main" val="2838350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_1">
    <p:bg>
      <p:bgPr>
        <a:gradFill flip="none" rotWithShape="1">
          <a:gsLst>
            <a:gs pos="0">
              <a:schemeClr val="accent2"/>
            </a:gs>
            <a:gs pos="98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E3A62-0A03-FFD2-3175-5C4833E52F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01684" y="1092366"/>
            <a:ext cx="4188632" cy="4673268"/>
          </a:xfrm>
          <a:prstGeom prst="rect">
            <a:avLst/>
          </a:prstGeom>
        </p:spPr>
      </p:pic>
    </p:spTree>
    <p:extLst>
      <p:ext uri="{BB962C8B-B14F-4D97-AF65-F5344CB8AC3E}">
        <p14:creationId xmlns:p14="http://schemas.microsoft.com/office/powerpoint/2010/main" val="1170740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_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E3A62-0A03-FFD2-3175-5C4833E52F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01683" y="1092366"/>
            <a:ext cx="4188632" cy="4673268"/>
          </a:xfrm>
          <a:prstGeom prst="rect">
            <a:avLst/>
          </a:prstGeom>
        </p:spPr>
      </p:pic>
    </p:spTree>
    <p:extLst>
      <p:ext uri="{BB962C8B-B14F-4D97-AF65-F5344CB8AC3E}">
        <p14:creationId xmlns:p14="http://schemas.microsoft.com/office/powerpoint/2010/main" val="1219615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12322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5">
            <a:alpha val="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8B2D89-2210-984C-AAC8-81F5059C409D}"/>
              </a:ext>
            </a:extLst>
          </p:cNvPr>
          <p:cNvSpPr/>
          <p:nvPr userDrawn="1"/>
        </p:nvSpPr>
        <p:spPr>
          <a:xfrm>
            <a:off x="-919" y="0"/>
            <a:ext cx="12192000" cy="6858000"/>
          </a:xfrm>
          <a:prstGeom prst="rect">
            <a:avLst/>
          </a:prstGeom>
          <a:gradFill>
            <a:gsLst>
              <a:gs pos="0">
                <a:schemeClr val="accent2"/>
              </a:gs>
              <a:gs pos="97000">
                <a:schemeClr val="accent2">
                  <a:lumMod val="7500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a:extLst>
              <a:ext uri="{FF2B5EF4-FFF2-40B4-BE49-F238E27FC236}">
                <a16:creationId xmlns:a16="http://schemas.microsoft.com/office/drawing/2014/main" id="{6B4ED9E6-A830-6EAA-7DB3-36AA2CC6BCE0}"/>
              </a:ext>
            </a:extLst>
          </p:cNvPr>
          <p:cNvSpPr/>
          <p:nvPr userDrawn="1"/>
        </p:nvSpPr>
        <p:spPr>
          <a:xfrm>
            <a:off x="609600" y="388058"/>
            <a:ext cx="10972800" cy="6081885"/>
          </a:xfrm>
          <a:prstGeom prst="round2DiagRect">
            <a:avLst/>
          </a:prstGeom>
          <a:solidFill>
            <a:schemeClr val="bg1"/>
          </a:solidFill>
          <a:ln>
            <a:noFill/>
          </a:ln>
          <a:effectLst>
            <a:outerShdw blurRad="25400" dist="1016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51CB0CC-274E-A7E4-D9FB-C96541F4845F}"/>
              </a:ext>
            </a:extLst>
          </p:cNvPr>
          <p:cNvSpPr>
            <a:spLocks noGrp="1"/>
          </p:cNvSpPr>
          <p:nvPr>
            <p:ph type="title" hasCustomPrompt="1"/>
          </p:nvPr>
        </p:nvSpPr>
        <p:spPr>
          <a:xfrm>
            <a:off x="910983" y="2796362"/>
            <a:ext cx="3657600" cy="3415285"/>
          </a:xfrm>
        </p:spPr>
        <p:txBody>
          <a:bodyPr anchor="b" anchorCtr="0"/>
          <a:lstStyle>
            <a:lvl1pPr>
              <a:defRPr sz="5000"/>
            </a:lvl1pPr>
          </a:lstStyle>
          <a:p>
            <a:r>
              <a:rPr lang="en-US" dirty="0"/>
              <a:t>Table of Contents or Slide Outline</a:t>
            </a:r>
          </a:p>
        </p:txBody>
      </p:sp>
      <p:sp>
        <p:nvSpPr>
          <p:cNvPr id="11" name="Content Placeholder 10">
            <a:extLst>
              <a:ext uri="{FF2B5EF4-FFF2-40B4-BE49-F238E27FC236}">
                <a16:creationId xmlns:a16="http://schemas.microsoft.com/office/drawing/2014/main" id="{24CD27F7-8FA3-1234-D8AF-9C9B834A3736}"/>
              </a:ext>
            </a:extLst>
          </p:cNvPr>
          <p:cNvSpPr>
            <a:spLocks noGrp="1"/>
          </p:cNvSpPr>
          <p:nvPr>
            <p:ph sz="quarter" idx="11"/>
          </p:nvPr>
        </p:nvSpPr>
        <p:spPr>
          <a:xfrm>
            <a:off x="5177264" y="691116"/>
            <a:ext cx="6103742" cy="5512952"/>
          </a:xfrm>
        </p:spPr>
        <p:txBody>
          <a:bodyPr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4287ED61-1AE3-E9EF-FC16-0C691CED37E4}"/>
              </a:ext>
            </a:extLst>
          </p:cNvPr>
          <p:cNvCxnSpPr>
            <a:cxnSpLocks/>
          </p:cNvCxnSpPr>
          <p:nvPr userDrawn="1"/>
        </p:nvCxnSpPr>
        <p:spPr>
          <a:xfrm>
            <a:off x="4883212" y="691116"/>
            <a:ext cx="0" cy="555554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14633F-4CDF-A815-7BD2-48C2C499FC9C}"/>
              </a:ext>
            </a:extLst>
          </p:cNvPr>
          <p:cNvSpPr>
            <a:spLocks noGrp="1"/>
          </p:cNvSpPr>
          <p:nvPr>
            <p:ph type="sldNum" sz="quarter" idx="12"/>
          </p:nvPr>
        </p:nvSpPr>
        <p:spPr/>
        <p:txBody>
          <a:bodyPr/>
          <a:lstStyle>
            <a:lvl1pPr>
              <a:defRPr>
                <a:solidFill>
                  <a:schemeClr val="bg1"/>
                </a:solidFill>
              </a:defRPr>
            </a:lvl1p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184208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260-2B4F-C4D2-C497-F2EE1E3E10A9}"/>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FB95D-4535-C079-3633-406C5D506920}"/>
              </a:ext>
            </a:extLst>
          </p:cNvPr>
          <p:cNvSpPr>
            <a:spLocks noGrp="1"/>
          </p:cNvSpPr>
          <p:nvPr>
            <p:ph type="sldNum" sz="quarter" idx="12"/>
          </p:nvPr>
        </p:nvSpPr>
        <p:spPr/>
        <p:txBody>
          <a:bodyPr/>
          <a:lstStyle/>
          <a:p>
            <a:fld id="{A7DFA607-A124-9F44-878D-A4DCC5193B17}" type="slidenum">
              <a:rPr lang="en-US" smtClean="0"/>
              <a:t>‹#›</a:t>
            </a:fld>
            <a:endParaRPr lang="en-US"/>
          </a:p>
        </p:txBody>
      </p:sp>
      <p:sp>
        <p:nvSpPr>
          <p:cNvPr id="7" name="Content Placeholder 6">
            <a:extLst>
              <a:ext uri="{FF2B5EF4-FFF2-40B4-BE49-F238E27FC236}">
                <a16:creationId xmlns:a16="http://schemas.microsoft.com/office/drawing/2014/main" id="{F88C1635-BDA6-516B-AC75-C622F0955EEB}"/>
              </a:ext>
            </a:extLst>
          </p:cNvPr>
          <p:cNvSpPr>
            <a:spLocks noGrp="1"/>
          </p:cNvSpPr>
          <p:nvPr>
            <p:ph sz="quarter" idx="13"/>
          </p:nvPr>
        </p:nvSpPr>
        <p:spPr>
          <a:xfrm>
            <a:off x="616945" y="1828800"/>
            <a:ext cx="10961783" cy="414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25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Body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F74-D8C9-0C29-C124-76E78AF24A50}"/>
              </a:ext>
            </a:extLst>
          </p:cNvPr>
          <p:cNvSpPr>
            <a:spLocks noGrp="1"/>
          </p:cNvSpPr>
          <p:nvPr>
            <p:ph type="title"/>
          </p:nvPr>
        </p:nvSpPr>
        <p:spPr>
          <a:xfrm>
            <a:off x="616945" y="365125"/>
            <a:ext cx="10958109"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BB9861F-E1DF-905F-AAD2-5C60E621484B}"/>
              </a:ext>
            </a:extLst>
          </p:cNvPr>
          <p:cNvSpPr>
            <a:spLocks noGrp="1"/>
          </p:cNvSpPr>
          <p:nvPr>
            <p:ph sz="half" idx="1"/>
          </p:nvPr>
        </p:nvSpPr>
        <p:spPr>
          <a:xfrm>
            <a:off x="616945" y="1825625"/>
            <a:ext cx="5402855" cy="41531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9E6F5DE-1D11-D877-CD25-73336F3329D5}"/>
              </a:ext>
            </a:extLst>
          </p:cNvPr>
          <p:cNvSpPr>
            <a:spLocks noGrp="1"/>
          </p:cNvSpPr>
          <p:nvPr>
            <p:ph sz="half" idx="2"/>
          </p:nvPr>
        </p:nvSpPr>
        <p:spPr>
          <a:xfrm>
            <a:off x="6172200" y="1825625"/>
            <a:ext cx="5402854" cy="41531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D006D96-04A1-B251-3406-62B6CA291925}"/>
              </a:ext>
            </a:extLst>
          </p:cNvPr>
          <p:cNvSpPr>
            <a:spLocks noGrp="1"/>
          </p:cNvSpPr>
          <p:nvPr>
            <p:ph type="sldNum" sz="quarter" idx="10"/>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109600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Body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A13A-5736-3509-BF69-B51171D39AA8}"/>
              </a:ext>
            </a:extLst>
          </p:cNvPr>
          <p:cNvSpPr>
            <a:spLocks noGrp="1"/>
          </p:cNvSpPr>
          <p:nvPr>
            <p:ph type="title"/>
          </p:nvPr>
        </p:nvSpPr>
        <p:spPr>
          <a:xfrm>
            <a:off x="616945" y="365125"/>
            <a:ext cx="10961783" cy="1325563"/>
          </a:xfrm>
          <a:prstGeom prst="rect">
            <a:avLst/>
          </a:prstGeo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910FA0-D74B-2303-3232-8E6ABBE81400}"/>
              </a:ext>
            </a:extLst>
          </p:cNvPr>
          <p:cNvSpPr>
            <a:spLocks noGrp="1"/>
          </p:cNvSpPr>
          <p:nvPr>
            <p:ph type="body" idx="1"/>
          </p:nvPr>
        </p:nvSpPr>
        <p:spPr>
          <a:xfrm>
            <a:off x="616946" y="1681163"/>
            <a:ext cx="5380630" cy="823912"/>
          </a:xfrm>
          <a:prstGeom prst="rect">
            <a:avLst/>
          </a:prstGeom>
        </p:spPr>
        <p:txBody>
          <a:bodyPr anchor="b">
            <a:no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7FAF-71F0-5C69-7D34-EA6B356C13CE}"/>
              </a:ext>
            </a:extLst>
          </p:cNvPr>
          <p:cNvSpPr>
            <a:spLocks noGrp="1"/>
          </p:cNvSpPr>
          <p:nvPr>
            <p:ph sz="half" idx="2"/>
          </p:nvPr>
        </p:nvSpPr>
        <p:spPr>
          <a:xfrm>
            <a:off x="616946" y="2505075"/>
            <a:ext cx="5380630" cy="3473694"/>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05921A4-1901-4DC2-D99C-7E80799446AA}"/>
              </a:ext>
            </a:extLst>
          </p:cNvPr>
          <p:cNvSpPr>
            <a:spLocks noGrp="1"/>
          </p:cNvSpPr>
          <p:nvPr>
            <p:ph type="body" sz="quarter" idx="3"/>
          </p:nvPr>
        </p:nvSpPr>
        <p:spPr>
          <a:xfrm>
            <a:off x="6172200" y="1681163"/>
            <a:ext cx="5402854" cy="823912"/>
          </a:xfrm>
          <a:prstGeom prst="rect">
            <a:avLst/>
          </a:prstGeom>
        </p:spPr>
        <p:txBody>
          <a:bodyPr anchor="b">
            <a:no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5E2BB-04F5-4A29-424B-C95F7333A637}"/>
              </a:ext>
            </a:extLst>
          </p:cNvPr>
          <p:cNvSpPr>
            <a:spLocks noGrp="1"/>
          </p:cNvSpPr>
          <p:nvPr>
            <p:ph sz="quarter" idx="4"/>
          </p:nvPr>
        </p:nvSpPr>
        <p:spPr>
          <a:xfrm>
            <a:off x="6172200" y="2505075"/>
            <a:ext cx="5402854" cy="3473694"/>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057E29-8695-C5A4-7C66-995E678B2714}"/>
              </a:ext>
            </a:extLst>
          </p:cNvPr>
          <p:cNvSpPr>
            <a:spLocks noGrp="1"/>
          </p:cNvSpPr>
          <p:nvPr>
            <p:ph type="sldNum" sz="quarter" idx="10"/>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251116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ody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66E8-7449-A151-9EBE-899269636A8F}"/>
              </a:ext>
            </a:extLst>
          </p:cNvPr>
          <p:cNvSpPr>
            <a:spLocks noGrp="1"/>
          </p:cNvSpPr>
          <p:nvPr>
            <p:ph type="title"/>
          </p:nvPr>
        </p:nvSpPr>
        <p:spPr>
          <a:xfrm>
            <a:off x="616688" y="365125"/>
            <a:ext cx="10962040" cy="1325563"/>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967E7E9A-BCE2-89C7-6988-2435057BEE1B}"/>
              </a:ext>
            </a:extLst>
          </p:cNvPr>
          <p:cNvSpPr>
            <a:spLocks noGrp="1"/>
          </p:cNvSpPr>
          <p:nvPr>
            <p:ph type="sldNum" sz="quarter" idx="10"/>
          </p:nvPr>
        </p:nvSpPr>
        <p:spPr/>
        <p:txBody>
          <a:bodyPr/>
          <a:lstStyle/>
          <a:p>
            <a:fld id="{A7DFA607-A124-9F44-878D-A4DCC5193B17}" type="slidenum">
              <a:rPr lang="en-US" smtClean="0"/>
              <a:pPr/>
              <a:t>‹#›</a:t>
            </a:fld>
            <a:endParaRPr lang="en-US" dirty="0"/>
          </a:p>
        </p:txBody>
      </p:sp>
    </p:spTree>
    <p:extLst>
      <p:ext uri="{BB962C8B-B14F-4D97-AF65-F5344CB8AC3E}">
        <p14:creationId xmlns:p14="http://schemas.microsoft.com/office/powerpoint/2010/main" val="49470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sv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1641C-46E1-A144-14A8-16B6A58E27DE}"/>
              </a:ext>
            </a:extLst>
          </p:cNvPr>
          <p:cNvSpPr>
            <a:spLocks noGrp="1"/>
          </p:cNvSpPr>
          <p:nvPr>
            <p:ph type="title"/>
          </p:nvPr>
        </p:nvSpPr>
        <p:spPr>
          <a:xfrm>
            <a:off x="616945" y="365125"/>
            <a:ext cx="10961783"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BEDDD80-70E8-09CB-56B2-1D56A90B752F}"/>
              </a:ext>
            </a:extLst>
          </p:cNvPr>
          <p:cNvSpPr>
            <a:spLocks noGrp="1"/>
          </p:cNvSpPr>
          <p:nvPr>
            <p:ph type="body" idx="1"/>
          </p:nvPr>
        </p:nvSpPr>
        <p:spPr>
          <a:xfrm>
            <a:off x="616945" y="1825625"/>
            <a:ext cx="10961783" cy="414142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5BC8056-B62B-36DD-E2E8-933FD3B95DF0}"/>
              </a:ext>
            </a:extLst>
          </p:cNvPr>
          <p:cNvSpPr>
            <a:spLocks noGrp="1"/>
          </p:cNvSpPr>
          <p:nvPr>
            <p:ph type="sldNum" sz="quarter" idx="4"/>
          </p:nvPr>
        </p:nvSpPr>
        <p:spPr>
          <a:xfrm>
            <a:off x="11575055" y="6247231"/>
            <a:ext cx="613272" cy="365125"/>
          </a:xfrm>
          <a:prstGeom prst="rect">
            <a:avLst/>
          </a:prstGeom>
        </p:spPr>
        <p:txBody>
          <a:bodyPr vert="horz" lIns="91440" tIns="45720" rIns="91440" bIns="45720" rtlCol="0" anchor="ctr"/>
          <a:lstStyle>
            <a:lvl1pPr algn="ctr">
              <a:defRPr sz="1200">
                <a:solidFill>
                  <a:schemeClr val="accent2"/>
                </a:solidFill>
              </a:defRPr>
            </a:lvl1pPr>
          </a:lstStyle>
          <a:p>
            <a:fld id="{A7DFA607-A124-9F44-878D-A4DCC5193B17}" type="slidenum">
              <a:rPr lang="en-US" smtClean="0"/>
              <a:pPr/>
              <a:t>‹#›</a:t>
            </a:fld>
            <a:endParaRPr lang="en-US" dirty="0"/>
          </a:p>
        </p:txBody>
      </p:sp>
      <p:pic>
        <p:nvPicPr>
          <p:cNvPr id="13" name="Picture 12">
            <a:extLst>
              <a:ext uri="{FF2B5EF4-FFF2-40B4-BE49-F238E27FC236}">
                <a16:creationId xmlns:a16="http://schemas.microsoft.com/office/drawing/2014/main" id="{2E5A79AC-B625-37B3-7B5E-E0E21B5C2E0B}"/>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9974855" y="6119260"/>
            <a:ext cx="1600200" cy="528991"/>
          </a:xfrm>
          <a:prstGeom prst="rect">
            <a:avLst/>
          </a:prstGeom>
        </p:spPr>
      </p:pic>
      <p:grpSp>
        <p:nvGrpSpPr>
          <p:cNvPr id="10" name="Group 9">
            <a:extLst>
              <a:ext uri="{FF2B5EF4-FFF2-40B4-BE49-F238E27FC236}">
                <a16:creationId xmlns:a16="http://schemas.microsoft.com/office/drawing/2014/main" id="{2C5E5F28-A51A-D396-8545-A5E63836BF13}"/>
              </a:ext>
            </a:extLst>
          </p:cNvPr>
          <p:cNvGrpSpPr/>
          <p:nvPr userDrawn="1"/>
        </p:nvGrpSpPr>
        <p:grpSpPr>
          <a:xfrm>
            <a:off x="616945" y="6472116"/>
            <a:ext cx="864374" cy="197390"/>
            <a:chOff x="626814" y="6394180"/>
            <a:chExt cx="864374" cy="197390"/>
          </a:xfrm>
        </p:grpSpPr>
        <p:sp>
          <p:nvSpPr>
            <p:cNvPr id="7" name="Round Diagonal Corner Rectangle 6">
              <a:extLst>
                <a:ext uri="{FF2B5EF4-FFF2-40B4-BE49-F238E27FC236}">
                  <a16:creationId xmlns:a16="http://schemas.microsoft.com/office/drawing/2014/main" id="{E44DACFB-C25B-7023-3D32-B00C27FAA2AE}"/>
                </a:ext>
              </a:extLst>
            </p:cNvPr>
            <p:cNvSpPr/>
            <p:nvPr userDrawn="1"/>
          </p:nvSpPr>
          <p:spPr>
            <a:xfrm>
              <a:off x="626814" y="6394180"/>
              <a:ext cx="197390" cy="197390"/>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a:extLst>
                <a:ext uri="{FF2B5EF4-FFF2-40B4-BE49-F238E27FC236}">
                  <a16:creationId xmlns:a16="http://schemas.microsoft.com/office/drawing/2014/main" id="{1A64DFE4-F546-DB12-F3F4-E4F4F3CF0AAD}"/>
                </a:ext>
              </a:extLst>
            </p:cNvPr>
            <p:cNvSpPr/>
            <p:nvPr userDrawn="1"/>
          </p:nvSpPr>
          <p:spPr>
            <a:xfrm>
              <a:off x="960306" y="6394180"/>
              <a:ext cx="197390" cy="19739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a:extLst>
                <a:ext uri="{FF2B5EF4-FFF2-40B4-BE49-F238E27FC236}">
                  <a16:creationId xmlns:a16="http://schemas.microsoft.com/office/drawing/2014/main" id="{1A0C2EF8-D9A7-AD05-DE26-0E20C63B0C70}"/>
                </a:ext>
              </a:extLst>
            </p:cNvPr>
            <p:cNvSpPr/>
            <p:nvPr userDrawn="1"/>
          </p:nvSpPr>
          <p:spPr>
            <a:xfrm>
              <a:off x="1293798" y="6394180"/>
              <a:ext cx="197390" cy="197390"/>
            </a:xfrm>
            <a:prstGeom prst="round2Diag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51384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0" r:id="rId3"/>
    <p:sldLayoutId id="2147483661" r:id="rId4"/>
    <p:sldLayoutId id="2147483681" r:id="rId5"/>
    <p:sldLayoutId id="2147483658" r:id="rId6"/>
    <p:sldLayoutId id="2147483652" r:id="rId7"/>
    <p:sldLayoutId id="2147483653" r:id="rId8"/>
    <p:sldLayoutId id="2147483654" r:id="rId9"/>
    <p:sldLayoutId id="2147483674" r:id="rId10"/>
    <p:sldLayoutId id="2147483656" r:id="rId11"/>
    <p:sldLayoutId id="2147483657" r:id="rId12"/>
    <p:sldLayoutId id="2147483682" r:id="rId13"/>
    <p:sldLayoutId id="2147483655" r:id="rId14"/>
    <p:sldLayoutId id="2147483673" r:id="rId15"/>
    <p:sldLayoutId id="2147483676" r:id="rId16"/>
    <p:sldLayoutId id="2147483677" r:id="rId17"/>
    <p:sldLayoutId id="2147483678" r:id="rId18"/>
    <p:sldLayoutId id="2147483679" r:id="rId19"/>
    <p:sldLayoutId id="2147483663" r:id="rId20"/>
    <p:sldLayoutId id="2147483683" r:id="rId21"/>
    <p:sldLayoutId id="2147483684" r:id="rId22"/>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1641C-46E1-A144-14A8-16B6A58E27DE}"/>
              </a:ext>
            </a:extLst>
          </p:cNvPr>
          <p:cNvSpPr>
            <a:spLocks noGrp="1"/>
          </p:cNvSpPr>
          <p:nvPr>
            <p:ph type="title"/>
          </p:nvPr>
        </p:nvSpPr>
        <p:spPr>
          <a:xfrm>
            <a:off x="616945" y="365125"/>
            <a:ext cx="10961783"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5BEDDD80-70E8-09CB-56B2-1D56A90B752F}"/>
              </a:ext>
            </a:extLst>
          </p:cNvPr>
          <p:cNvSpPr>
            <a:spLocks noGrp="1"/>
          </p:cNvSpPr>
          <p:nvPr>
            <p:ph type="body" idx="1"/>
          </p:nvPr>
        </p:nvSpPr>
        <p:spPr>
          <a:xfrm>
            <a:off x="616945" y="1825625"/>
            <a:ext cx="10961783" cy="414142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5BC8056-B62B-36DD-E2E8-933FD3B95DF0}"/>
              </a:ext>
            </a:extLst>
          </p:cNvPr>
          <p:cNvSpPr>
            <a:spLocks noGrp="1"/>
          </p:cNvSpPr>
          <p:nvPr>
            <p:ph type="sldNum" sz="quarter" idx="4"/>
          </p:nvPr>
        </p:nvSpPr>
        <p:spPr>
          <a:xfrm>
            <a:off x="11575055" y="6247231"/>
            <a:ext cx="613272" cy="365125"/>
          </a:xfrm>
          <a:prstGeom prst="rect">
            <a:avLst/>
          </a:prstGeom>
        </p:spPr>
        <p:txBody>
          <a:bodyPr vert="horz" lIns="91440" tIns="45720" rIns="91440" bIns="45720" rtlCol="0" anchor="ctr"/>
          <a:lstStyle>
            <a:lvl1pPr algn="ctr">
              <a:defRPr sz="1200">
                <a:solidFill>
                  <a:schemeClr val="accent2"/>
                </a:solidFill>
              </a:defRPr>
            </a:lvl1pPr>
          </a:lstStyle>
          <a:p>
            <a:fld id="{A7DFA607-A124-9F44-878D-A4DCC5193B17}" type="slidenum">
              <a:rPr lang="en-US" smtClean="0"/>
              <a:pPr/>
              <a:t>‹#›</a:t>
            </a:fld>
            <a:endParaRPr lang="en-US"/>
          </a:p>
        </p:txBody>
      </p:sp>
      <p:pic>
        <p:nvPicPr>
          <p:cNvPr id="13" name="Picture 12">
            <a:extLst>
              <a:ext uri="{FF2B5EF4-FFF2-40B4-BE49-F238E27FC236}">
                <a16:creationId xmlns:a16="http://schemas.microsoft.com/office/drawing/2014/main" id="{2E5A79AC-B625-37B3-7B5E-E0E21B5C2E0B}"/>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9974855" y="6119260"/>
            <a:ext cx="1600200" cy="528991"/>
          </a:xfrm>
          <a:prstGeom prst="rect">
            <a:avLst/>
          </a:prstGeom>
        </p:spPr>
      </p:pic>
      <p:grpSp>
        <p:nvGrpSpPr>
          <p:cNvPr id="10" name="Group 9">
            <a:extLst>
              <a:ext uri="{FF2B5EF4-FFF2-40B4-BE49-F238E27FC236}">
                <a16:creationId xmlns:a16="http://schemas.microsoft.com/office/drawing/2014/main" id="{2C5E5F28-A51A-D396-8545-A5E63836BF13}"/>
              </a:ext>
            </a:extLst>
          </p:cNvPr>
          <p:cNvGrpSpPr/>
          <p:nvPr userDrawn="1"/>
        </p:nvGrpSpPr>
        <p:grpSpPr>
          <a:xfrm>
            <a:off x="616945" y="6439386"/>
            <a:ext cx="864374" cy="197390"/>
            <a:chOff x="626814" y="6394180"/>
            <a:chExt cx="864374" cy="197390"/>
          </a:xfrm>
        </p:grpSpPr>
        <p:sp>
          <p:nvSpPr>
            <p:cNvPr id="7" name="Round Diagonal Corner Rectangle 6">
              <a:extLst>
                <a:ext uri="{FF2B5EF4-FFF2-40B4-BE49-F238E27FC236}">
                  <a16:creationId xmlns:a16="http://schemas.microsoft.com/office/drawing/2014/main" id="{E44DACFB-C25B-7023-3D32-B00C27FAA2AE}"/>
                </a:ext>
              </a:extLst>
            </p:cNvPr>
            <p:cNvSpPr/>
            <p:nvPr userDrawn="1"/>
          </p:nvSpPr>
          <p:spPr>
            <a:xfrm>
              <a:off x="626814" y="6394180"/>
              <a:ext cx="197390" cy="197390"/>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a:extLst>
                <a:ext uri="{FF2B5EF4-FFF2-40B4-BE49-F238E27FC236}">
                  <a16:creationId xmlns:a16="http://schemas.microsoft.com/office/drawing/2014/main" id="{1A64DFE4-F546-DB12-F3F4-E4F4F3CF0AAD}"/>
                </a:ext>
              </a:extLst>
            </p:cNvPr>
            <p:cNvSpPr/>
            <p:nvPr userDrawn="1"/>
          </p:nvSpPr>
          <p:spPr>
            <a:xfrm>
              <a:off x="960306" y="6394180"/>
              <a:ext cx="197390" cy="19739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a:extLst>
                <a:ext uri="{FF2B5EF4-FFF2-40B4-BE49-F238E27FC236}">
                  <a16:creationId xmlns:a16="http://schemas.microsoft.com/office/drawing/2014/main" id="{1A0C2EF8-D9A7-AD05-DE26-0E20C63B0C70}"/>
                </a:ext>
              </a:extLst>
            </p:cNvPr>
            <p:cNvSpPr/>
            <p:nvPr userDrawn="1"/>
          </p:nvSpPr>
          <p:spPr>
            <a:xfrm>
              <a:off x="1293798" y="6394180"/>
              <a:ext cx="197390" cy="197390"/>
            </a:xfrm>
            <a:prstGeom prst="round2Diag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9165E3F-B9AF-977F-7755-E9C33D9700BD}"/>
              </a:ext>
            </a:extLst>
          </p:cNvPr>
          <p:cNvSpPr txBox="1"/>
          <p:nvPr userDrawn="1"/>
        </p:nvSpPr>
        <p:spPr>
          <a:xfrm>
            <a:off x="1617421" y="6338026"/>
            <a:ext cx="8122927" cy="369332"/>
          </a:xfrm>
          <a:prstGeom prst="rect">
            <a:avLst/>
          </a:prstGeom>
          <a:noFill/>
        </p:spPr>
        <p:txBody>
          <a:bodyPr wrap="square">
            <a:spAutoFit/>
          </a:bodyPr>
          <a:lstStyle/>
          <a:p>
            <a:r>
              <a:rPr lang="en-US" sz="900" i="1">
                <a:solidFill>
                  <a:schemeClr val="tx2"/>
                </a:solidFill>
              </a:rPr>
              <a:t>The views expressed in this webinar are solely the opinions and views of the people participating. They do not necessarily reflect the opinions or views of the </a:t>
            </a:r>
            <a:br>
              <a:rPr lang="en-US" sz="900" i="1">
                <a:solidFill>
                  <a:schemeClr val="tx2"/>
                </a:solidFill>
              </a:rPr>
            </a:br>
            <a:r>
              <a:rPr lang="en-US" sz="900" i="1">
                <a:solidFill>
                  <a:schemeClr val="tx2"/>
                </a:solidFill>
              </a:rPr>
              <a:t>National Council for Mental Wellbeing, its employees or partners. We are providing this content for informational purposes only.</a:t>
            </a:r>
          </a:p>
        </p:txBody>
      </p:sp>
    </p:spTree>
    <p:extLst>
      <p:ext uri="{BB962C8B-B14F-4D97-AF65-F5344CB8AC3E}">
        <p14:creationId xmlns:p14="http://schemas.microsoft.com/office/powerpoint/2010/main" val="3184361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nationalcouncil.org/resources/2024-ccbhc-impact-report/" TargetMode="External"/><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hyperlink" Target="https://nri-inc.org/media/qa2k0wdf/grand-model-evaluation_june2022_v2.pdf"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5FFE5-29C4-37D5-15C4-455E8A38EBC3}"/>
              </a:ext>
            </a:extLst>
          </p:cNvPr>
          <p:cNvSpPr>
            <a:spLocks noGrp="1"/>
          </p:cNvSpPr>
          <p:nvPr>
            <p:ph type="body" sz="quarter" idx="10"/>
          </p:nvPr>
        </p:nvSpPr>
        <p:spPr>
          <a:xfrm>
            <a:off x="594910" y="3431754"/>
            <a:ext cx="9533064" cy="1849356"/>
          </a:xfrm>
        </p:spPr>
        <p:txBody>
          <a:bodyPr/>
          <a:lstStyle/>
          <a:p>
            <a:r>
              <a:rPr lang="en-US" dirty="0"/>
              <a:t>The Evolving Federal Landscape for CCBHCs: Updates and Opportunities</a:t>
            </a:r>
          </a:p>
        </p:txBody>
      </p:sp>
      <p:sp>
        <p:nvSpPr>
          <p:cNvPr id="3" name="Text Placeholder 2">
            <a:extLst>
              <a:ext uri="{FF2B5EF4-FFF2-40B4-BE49-F238E27FC236}">
                <a16:creationId xmlns:a16="http://schemas.microsoft.com/office/drawing/2014/main" id="{AC61F29E-FDCE-D152-E8E0-385E8B20B1D1}"/>
              </a:ext>
            </a:extLst>
          </p:cNvPr>
          <p:cNvSpPr>
            <a:spLocks noGrp="1"/>
          </p:cNvSpPr>
          <p:nvPr>
            <p:ph type="body" sz="quarter" idx="11"/>
          </p:nvPr>
        </p:nvSpPr>
        <p:spPr/>
        <p:txBody>
          <a:bodyPr/>
          <a:lstStyle/>
          <a:p>
            <a:r>
              <a:rPr lang="en-US" dirty="0"/>
              <a:t>Rebecca Farley David, Senior Advisor</a:t>
            </a:r>
          </a:p>
          <a:p>
            <a:r>
              <a:rPr lang="en-US" dirty="0"/>
              <a:t>September 19, 2025</a:t>
            </a:r>
          </a:p>
        </p:txBody>
      </p:sp>
    </p:spTree>
    <p:extLst>
      <p:ext uri="{BB962C8B-B14F-4D97-AF65-F5344CB8AC3E}">
        <p14:creationId xmlns:p14="http://schemas.microsoft.com/office/powerpoint/2010/main" val="245252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3A0D-15BE-670E-8BC2-EE46D6C312F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DACEC7B-66AD-ABF3-139D-D3FD5AED93C9}"/>
              </a:ext>
            </a:extLst>
          </p:cNvPr>
          <p:cNvSpPr/>
          <p:nvPr/>
        </p:nvSpPr>
        <p:spPr>
          <a:xfrm>
            <a:off x="6769100" y="0"/>
            <a:ext cx="5419228" cy="6858000"/>
          </a:xfrm>
          <a:prstGeom prst="rect">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931A7-58CB-72B7-9C9D-93E10291AF74}"/>
              </a:ext>
            </a:extLst>
          </p:cNvPr>
          <p:cNvSpPr>
            <a:spLocks noGrp="1"/>
          </p:cNvSpPr>
          <p:nvPr>
            <p:ph type="title"/>
          </p:nvPr>
        </p:nvSpPr>
        <p:spPr>
          <a:xfrm>
            <a:off x="469900" y="194843"/>
            <a:ext cx="11108829" cy="955853"/>
          </a:xfrm>
        </p:spPr>
        <p:txBody>
          <a:bodyPr/>
          <a:lstStyle/>
          <a:p>
            <a:r>
              <a:rPr lang="en-US" sz="4000" dirty="0"/>
              <a:t>Changes ahead</a:t>
            </a:r>
          </a:p>
        </p:txBody>
      </p:sp>
      <p:sp>
        <p:nvSpPr>
          <p:cNvPr id="3" name="Slide Number Placeholder 2">
            <a:extLst>
              <a:ext uri="{FF2B5EF4-FFF2-40B4-BE49-F238E27FC236}">
                <a16:creationId xmlns:a16="http://schemas.microsoft.com/office/drawing/2014/main" id="{EED957C7-B27E-459A-9F0E-E8F0EEDD621B}"/>
              </a:ext>
            </a:extLst>
          </p:cNvPr>
          <p:cNvSpPr>
            <a:spLocks noGrp="1"/>
          </p:cNvSpPr>
          <p:nvPr>
            <p:ph type="sldNum" sz="quarter" idx="12"/>
          </p:nvPr>
        </p:nvSpPr>
        <p:spPr/>
        <p:txBody>
          <a:bodyPr/>
          <a:lstStyle/>
          <a:p>
            <a:fld id="{A7DFA607-A124-9F44-878D-A4DCC5193B17}" type="slidenum">
              <a:rPr lang="en-US" smtClean="0"/>
              <a:t>9</a:t>
            </a:fld>
            <a:endParaRPr lang="en-US"/>
          </a:p>
        </p:txBody>
      </p:sp>
      <p:sp>
        <p:nvSpPr>
          <p:cNvPr id="4" name="Content Placeholder 3">
            <a:extLst>
              <a:ext uri="{FF2B5EF4-FFF2-40B4-BE49-F238E27FC236}">
                <a16:creationId xmlns:a16="http://schemas.microsoft.com/office/drawing/2014/main" id="{87BF54F8-1848-9116-5952-741A974DBCF1}"/>
              </a:ext>
            </a:extLst>
          </p:cNvPr>
          <p:cNvSpPr>
            <a:spLocks noGrp="1"/>
          </p:cNvSpPr>
          <p:nvPr>
            <p:ph sz="quarter" idx="13"/>
          </p:nvPr>
        </p:nvSpPr>
        <p:spPr>
          <a:xfrm>
            <a:off x="616945" y="1846281"/>
            <a:ext cx="6025155" cy="4490571"/>
          </a:xfrm>
        </p:spPr>
        <p:txBody>
          <a:bodyPr/>
          <a:lstStyle/>
          <a:p>
            <a:pPr marL="0" indent="0">
              <a:buNone/>
            </a:pPr>
            <a:r>
              <a:rPr lang="en-US" sz="1900" b="1" dirty="0"/>
              <a:t>Medicaid cuts</a:t>
            </a:r>
          </a:p>
          <a:p>
            <a:r>
              <a:rPr lang="en-US" sz="1900" dirty="0"/>
              <a:t>Beneficiary impacts: work requirements, cost-sharing</a:t>
            </a:r>
          </a:p>
          <a:p>
            <a:r>
              <a:rPr lang="en-US" sz="1900" dirty="0"/>
              <a:t>Financing limitations: provider taxes, state directed payments</a:t>
            </a:r>
          </a:p>
          <a:p>
            <a:r>
              <a:rPr lang="en-US" sz="1900" dirty="0"/>
              <a:t>Provisions with greatest expected impact on community BH providers start going into effect 1/1/27 (SFY27)</a:t>
            </a:r>
          </a:p>
          <a:p>
            <a:pPr marL="0" indent="0">
              <a:spcBef>
                <a:spcPts val="1600"/>
              </a:spcBef>
              <a:buNone/>
            </a:pPr>
            <a:r>
              <a:rPr lang="en-US" sz="1900" b="1" dirty="0"/>
              <a:t>Rural Health Transformation Program (RHTP)</a:t>
            </a:r>
          </a:p>
          <a:p>
            <a:r>
              <a:rPr lang="en-US" sz="1900" dirty="0"/>
              <a:t>$50B over 5 years</a:t>
            </a:r>
          </a:p>
          <a:p>
            <a:r>
              <a:rPr lang="en-US" sz="1900" dirty="0"/>
              <a:t>Half distributed equally among states; half according to application scoring and rural factors</a:t>
            </a:r>
          </a:p>
          <a:p>
            <a:r>
              <a:rPr lang="en-US" sz="1900" dirty="0"/>
              <a:t>Increasing MH/SUD access called out as allowable use of funds</a:t>
            </a:r>
          </a:p>
        </p:txBody>
      </p:sp>
      <p:pic>
        <p:nvPicPr>
          <p:cNvPr id="8" name="Picture 12">
            <a:extLst>
              <a:ext uri="{FF2B5EF4-FFF2-40B4-BE49-F238E27FC236}">
                <a16:creationId xmlns:a16="http://schemas.microsoft.com/office/drawing/2014/main" id="{15366E6C-D937-8BE2-DECE-70BFF18E4D9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74855" y="6119260"/>
            <a:ext cx="1600200" cy="528991"/>
          </a:xfrm>
          <a:prstGeom prst="rect">
            <a:avLst/>
          </a:prstGeom>
        </p:spPr>
      </p:pic>
      <p:sp>
        <p:nvSpPr>
          <p:cNvPr id="16" name="TextBox 15">
            <a:extLst>
              <a:ext uri="{FF2B5EF4-FFF2-40B4-BE49-F238E27FC236}">
                <a16:creationId xmlns:a16="http://schemas.microsoft.com/office/drawing/2014/main" id="{34B1DFAD-4981-801F-4E29-BDB1F458425A}"/>
              </a:ext>
            </a:extLst>
          </p:cNvPr>
          <p:cNvSpPr txBox="1"/>
          <p:nvPr/>
        </p:nvSpPr>
        <p:spPr>
          <a:xfrm>
            <a:off x="571256" y="1183370"/>
            <a:ext cx="4202803" cy="430887"/>
          </a:xfrm>
          <a:prstGeom prst="rect">
            <a:avLst/>
          </a:prstGeom>
          <a:noFill/>
        </p:spPr>
        <p:txBody>
          <a:bodyPr wrap="square" rtlCol="0">
            <a:spAutoFit/>
          </a:bodyPr>
          <a:lstStyle/>
          <a:p>
            <a:r>
              <a:rPr lang="en-US" sz="2200" b="1" dirty="0">
                <a:solidFill>
                  <a:schemeClr val="accent1"/>
                </a:solidFill>
              </a:rPr>
              <a:t>HR 1 (OBBBA)</a:t>
            </a:r>
          </a:p>
        </p:txBody>
      </p:sp>
      <p:sp>
        <p:nvSpPr>
          <p:cNvPr id="10" name="TextBox 9">
            <a:extLst>
              <a:ext uri="{FF2B5EF4-FFF2-40B4-BE49-F238E27FC236}">
                <a16:creationId xmlns:a16="http://schemas.microsoft.com/office/drawing/2014/main" id="{2D124A68-24DC-4F8B-33DF-3711AC6DF742}"/>
              </a:ext>
            </a:extLst>
          </p:cNvPr>
          <p:cNvSpPr txBox="1"/>
          <p:nvPr/>
        </p:nvSpPr>
        <p:spPr>
          <a:xfrm>
            <a:off x="6971383" y="1150696"/>
            <a:ext cx="4202803" cy="430887"/>
          </a:xfrm>
          <a:prstGeom prst="rect">
            <a:avLst/>
          </a:prstGeom>
          <a:noFill/>
        </p:spPr>
        <p:txBody>
          <a:bodyPr wrap="square" rtlCol="0">
            <a:spAutoFit/>
          </a:bodyPr>
          <a:lstStyle/>
          <a:p>
            <a:r>
              <a:rPr lang="en-US" sz="2200" b="1" dirty="0">
                <a:solidFill>
                  <a:schemeClr val="accent1"/>
                </a:solidFill>
              </a:rPr>
              <a:t>Considerations for CCBHCs</a:t>
            </a:r>
          </a:p>
        </p:txBody>
      </p:sp>
      <p:sp>
        <p:nvSpPr>
          <p:cNvPr id="14" name="Oval 13">
            <a:extLst>
              <a:ext uri="{FF2B5EF4-FFF2-40B4-BE49-F238E27FC236}">
                <a16:creationId xmlns:a16="http://schemas.microsoft.com/office/drawing/2014/main" id="{24E73C21-6E26-1C03-8C9B-F21BCC03DFF6}"/>
              </a:ext>
            </a:extLst>
          </p:cNvPr>
          <p:cNvSpPr/>
          <p:nvPr/>
        </p:nvSpPr>
        <p:spPr>
          <a:xfrm>
            <a:off x="6569100" y="1154764"/>
            <a:ext cx="402283" cy="396431"/>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&gt;</a:t>
            </a:r>
          </a:p>
        </p:txBody>
      </p:sp>
      <p:sp>
        <p:nvSpPr>
          <p:cNvPr id="17" name="Content Placeholder 3">
            <a:extLst>
              <a:ext uri="{FF2B5EF4-FFF2-40B4-BE49-F238E27FC236}">
                <a16:creationId xmlns:a16="http://schemas.microsoft.com/office/drawing/2014/main" id="{C3E2DBDE-7653-E26B-F708-082B673A97E5}"/>
              </a:ext>
            </a:extLst>
          </p:cNvPr>
          <p:cNvSpPr txBox="1">
            <a:spLocks/>
          </p:cNvSpPr>
          <p:nvPr/>
        </p:nvSpPr>
        <p:spPr>
          <a:xfrm>
            <a:off x="6971383" y="1855397"/>
            <a:ext cx="5216944" cy="5002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dirty="0"/>
              <a:t>Strategies for maximizing enrollment</a:t>
            </a:r>
          </a:p>
          <a:p>
            <a:r>
              <a:rPr lang="en-US" sz="1900" dirty="0"/>
              <a:t>Universal eligibility screenings</a:t>
            </a:r>
          </a:p>
          <a:p>
            <a:r>
              <a:rPr lang="en-US" sz="1900" dirty="0"/>
              <a:t>Proactive disability determination</a:t>
            </a:r>
          </a:p>
          <a:p>
            <a:r>
              <a:rPr lang="en-US" sz="1900" dirty="0"/>
              <a:t>Partners, technologies supporting screening &amp; enrollment navigation</a:t>
            </a:r>
          </a:p>
          <a:p>
            <a:pPr marL="0" indent="0">
              <a:spcBef>
                <a:spcPts val="1600"/>
              </a:spcBef>
              <a:buNone/>
            </a:pPr>
            <a:r>
              <a:rPr lang="en-US" sz="1900" b="1" dirty="0"/>
              <a:t>Staffing and delivery redesign</a:t>
            </a:r>
          </a:p>
          <a:p>
            <a:r>
              <a:rPr lang="en-US" sz="1900" dirty="0"/>
              <a:t>Access redesign for greater engagement</a:t>
            </a:r>
          </a:p>
          <a:p>
            <a:r>
              <a:rPr lang="en-US" sz="1900" dirty="0"/>
              <a:t>Clinical innovations, staffing models, or tech facilitating most efficient use of WF</a:t>
            </a:r>
          </a:p>
          <a:p>
            <a:r>
              <a:rPr lang="en-US" sz="1900" dirty="0"/>
              <a:t>(Ensure inclusion in CCBHC cost report)</a:t>
            </a:r>
          </a:p>
          <a:p>
            <a:pPr marL="0" indent="0">
              <a:spcBef>
                <a:spcPts val="1600"/>
              </a:spcBef>
              <a:buNone/>
            </a:pPr>
            <a:r>
              <a:rPr lang="en-US" sz="1900" b="1" dirty="0"/>
              <a:t>Collaboration opportunities with State</a:t>
            </a:r>
            <a:endParaRPr lang="en-US" sz="1900" dirty="0"/>
          </a:p>
          <a:p>
            <a:endParaRPr lang="en-US" sz="1900" dirty="0"/>
          </a:p>
          <a:p>
            <a:pPr marL="0" indent="0">
              <a:buFont typeface="Arial" panose="020B0604020202020204" pitchFamily="34" charset="0"/>
              <a:buNone/>
            </a:pPr>
            <a:endParaRPr lang="en-US" sz="1900" dirty="0"/>
          </a:p>
          <a:p>
            <a:pPr marL="0" indent="0">
              <a:buFont typeface="Arial" panose="020B0604020202020204" pitchFamily="34" charset="0"/>
              <a:buNone/>
            </a:pPr>
            <a:endParaRPr lang="en-US" sz="1900" dirty="0"/>
          </a:p>
        </p:txBody>
      </p:sp>
      <p:cxnSp>
        <p:nvCxnSpPr>
          <p:cNvPr id="12" name="Straight Connector 11">
            <a:extLst>
              <a:ext uri="{FF2B5EF4-FFF2-40B4-BE49-F238E27FC236}">
                <a16:creationId xmlns:a16="http://schemas.microsoft.com/office/drawing/2014/main" id="{7287D52D-73AD-9ADE-16D7-0A6AB2572939}"/>
              </a:ext>
            </a:extLst>
          </p:cNvPr>
          <p:cNvCxnSpPr>
            <a:cxnSpLocks/>
          </p:cNvCxnSpPr>
          <p:nvPr/>
        </p:nvCxnSpPr>
        <p:spPr>
          <a:xfrm>
            <a:off x="616945" y="1687290"/>
            <a:ext cx="11571382" cy="3854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814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6F08B8F-92EA-8970-5207-B8A2DC456A1B}"/>
              </a:ext>
            </a:extLst>
          </p:cNvPr>
          <p:cNvCxnSpPr>
            <a:cxnSpLocks/>
          </p:cNvCxnSpPr>
          <p:nvPr/>
        </p:nvCxnSpPr>
        <p:spPr>
          <a:xfrm>
            <a:off x="5758543" y="2339922"/>
            <a:ext cx="6429784"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E1C43F84-DAA0-37F2-749E-3F7FDDB74DD1}"/>
              </a:ext>
            </a:extLst>
          </p:cNvPr>
          <p:cNvSpPr/>
          <p:nvPr/>
        </p:nvSpPr>
        <p:spPr>
          <a:xfrm>
            <a:off x="0" y="1554985"/>
            <a:ext cx="1915886" cy="455189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1C3A-7B71-6ACA-EFDA-755758080222}"/>
              </a:ext>
            </a:extLst>
          </p:cNvPr>
          <p:cNvSpPr>
            <a:spLocks noGrp="1"/>
          </p:cNvSpPr>
          <p:nvPr>
            <p:ph type="title"/>
          </p:nvPr>
        </p:nvSpPr>
        <p:spPr>
          <a:xfrm>
            <a:off x="616945" y="365126"/>
            <a:ext cx="10961783" cy="908504"/>
          </a:xfrm>
        </p:spPr>
        <p:txBody>
          <a:bodyPr/>
          <a:lstStyle/>
          <a:p>
            <a:r>
              <a:rPr lang="en-US" sz="4000" dirty="0"/>
              <a:t>Other strategic considerations</a:t>
            </a:r>
          </a:p>
        </p:txBody>
      </p:sp>
      <p:sp>
        <p:nvSpPr>
          <p:cNvPr id="3" name="Slide Number Placeholder 2">
            <a:extLst>
              <a:ext uri="{FF2B5EF4-FFF2-40B4-BE49-F238E27FC236}">
                <a16:creationId xmlns:a16="http://schemas.microsoft.com/office/drawing/2014/main" id="{7DC2A53D-A8F2-F18C-946B-04C8BAEA17A0}"/>
              </a:ext>
            </a:extLst>
          </p:cNvPr>
          <p:cNvSpPr>
            <a:spLocks noGrp="1"/>
          </p:cNvSpPr>
          <p:nvPr>
            <p:ph type="sldNum" sz="quarter" idx="12"/>
          </p:nvPr>
        </p:nvSpPr>
        <p:spPr/>
        <p:txBody>
          <a:bodyPr/>
          <a:lstStyle/>
          <a:p>
            <a:fld id="{A7DFA607-A124-9F44-878D-A4DCC5193B17}" type="slidenum">
              <a:rPr lang="en-US" smtClean="0"/>
              <a:t>10</a:t>
            </a:fld>
            <a:endParaRPr lang="en-US"/>
          </a:p>
        </p:txBody>
      </p:sp>
      <p:sp>
        <p:nvSpPr>
          <p:cNvPr id="4" name="Content Placeholder 3">
            <a:extLst>
              <a:ext uri="{FF2B5EF4-FFF2-40B4-BE49-F238E27FC236}">
                <a16:creationId xmlns:a16="http://schemas.microsoft.com/office/drawing/2014/main" id="{10086784-54A8-29B1-5297-45908FF2F744}"/>
              </a:ext>
            </a:extLst>
          </p:cNvPr>
          <p:cNvSpPr>
            <a:spLocks noGrp="1"/>
          </p:cNvSpPr>
          <p:nvPr>
            <p:ph sz="quarter" idx="13"/>
          </p:nvPr>
        </p:nvSpPr>
        <p:spPr>
          <a:xfrm>
            <a:off x="6204857" y="2481942"/>
            <a:ext cx="5373871" cy="3624941"/>
          </a:xfrm>
        </p:spPr>
        <p:txBody>
          <a:bodyPr/>
          <a:lstStyle/>
          <a:p>
            <a:pPr marL="285750" indent="-285750"/>
            <a:r>
              <a:rPr lang="en-US" sz="2200" dirty="0"/>
              <a:t>High performance paired with advocacy and collaborative state engagement is more important than ever</a:t>
            </a:r>
          </a:p>
          <a:p>
            <a:pPr marL="285750" indent="-285750"/>
            <a:r>
              <a:rPr lang="en-US" sz="2200" dirty="0"/>
              <a:t>Data-driven impact messaging will be critical</a:t>
            </a:r>
          </a:p>
          <a:p>
            <a:pPr marL="285750" indent="-285750"/>
            <a:r>
              <a:rPr lang="en-US" sz="2200" dirty="0"/>
              <a:t>CCBHCs’ impact falls across many sectors, creating natural allies</a:t>
            </a:r>
          </a:p>
          <a:p>
            <a:pPr marL="285750" indent="-285750"/>
            <a:r>
              <a:rPr lang="en-US" sz="2200" dirty="0"/>
              <a:t>Innovative community partnerships may contribute to demonstrated efficiency or impact</a:t>
            </a:r>
          </a:p>
        </p:txBody>
      </p:sp>
      <p:sp>
        <p:nvSpPr>
          <p:cNvPr id="5" name="Rectangle: Rounded Corners 4">
            <a:extLst>
              <a:ext uri="{FF2B5EF4-FFF2-40B4-BE49-F238E27FC236}">
                <a16:creationId xmlns:a16="http://schemas.microsoft.com/office/drawing/2014/main" id="{79BECB50-44BE-EED5-96F3-6637CC26876E}"/>
              </a:ext>
            </a:extLst>
          </p:cNvPr>
          <p:cNvSpPr/>
          <p:nvPr/>
        </p:nvSpPr>
        <p:spPr>
          <a:xfrm>
            <a:off x="0" y="1554986"/>
            <a:ext cx="5758543" cy="45519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7160">
              <a:spcBef>
                <a:spcPts val="1800"/>
              </a:spcBef>
            </a:pPr>
            <a:r>
              <a:rPr lang="en-US" sz="2200" dirty="0">
                <a:solidFill>
                  <a:schemeClr val="tx1"/>
                </a:solidFill>
              </a:rPr>
              <a:t>States are entering a period of financial uncertainty, with </a:t>
            </a:r>
            <a:r>
              <a:rPr lang="en-US" sz="2200" b="1" dirty="0">
                <a:solidFill>
                  <a:schemeClr val="tx1"/>
                </a:solidFill>
              </a:rPr>
              <a:t>significant budget pressures</a:t>
            </a:r>
            <a:r>
              <a:rPr lang="en-US" sz="2200" dirty="0">
                <a:solidFill>
                  <a:schemeClr val="tx1"/>
                </a:solidFill>
              </a:rPr>
              <a:t> likely as HR 1’s Medicaid cuts go into effect. </a:t>
            </a:r>
          </a:p>
          <a:p>
            <a:pPr marL="137160">
              <a:spcBef>
                <a:spcPts val="1800"/>
              </a:spcBef>
            </a:pPr>
            <a:r>
              <a:rPr lang="en-US" sz="2200" dirty="0">
                <a:solidFill>
                  <a:schemeClr val="tx1"/>
                </a:solidFill>
              </a:rPr>
              <a:t>Cuts taking effect 1/1/27 fall within SFY27, starting 7/1/26… meaning </a:t>
            </a:r>
            <a:r>
              <a:rPr lang="en-US" sz="2200" b="1" dirty="0">
                <a:solidFill>
                  <a:schemeClr val="tx1"/>
                </a:solidFill>
              </a:rPr>
              <a:t>budget planning is beginning soon/now</a:t>
            </a:r>
            <a:r>
              <a:rPr lang="en-US" sz="2200" dirty="0">
                <a:solidFill>
                  <a:schemeClr val="tx1"/>
                </a:solidFill>
              </a:rPr>
              <a:t>.</a:t>
            </a:r>
          </a:p>
          <a:p>
            <a:pPr marL="137160">
              <a:spcBef>
                <a:spcPts val="1800"/>
              </a:spcBef>
            </a:pPr>
            <a:r>
              <a:rPr lang="en-US" sz="2200" dirty="0">
                <a:solidFill>
                  <a:schemeClr val="tx1"/>
                </a:solidFill>
              </a:rPr>
              <a:t>States will need </a:t>
            </a:r>
            <a:r>
              <a:rPr lang="en-US" sz="2200" b="1" dirty="0">
                <a:solidFill>
                  <a:schemeClr val="tx1"/>
                </a:solidFill>
              </a:rPr>
              <a:t>access to strong data demonstrating impact </a:t>
            </a:r>
            <a:r>
              <a:rPr lang="en-US" sz="2200" dirty="0">
                <a:solidFill>
                  <a:schemeClr val="tx1"/>
                </a:solidFill>
              </a:rPr>
              <a:t>and cost-effectiveness of key programs.</a:t>
            </a:r>
          </a:p>
        </p:txBody>
      </p:sp>
      <p:sp>
        <p:nvSpPr>
          <p:cNvPr id="9" name="TextBox 8">
            <a:extLst>
              <a:ext uri="{FF2B5EF4-FFF2-40B4-BE49-F238E27FC236}">
                <a16:creationId xmlns:a16="http://schemas.microsoft.com/office/drawing/2014/main" id="{BD0B3E23-93A6-C568-77FA-2294FECD8F3C}"/>
              </a:ext>
            </a:extLst>
          </p:cNvPr>
          <p:cNvSpPr txBox="1"/>
          <p:nvPr/>
        </p:nvSpPr>
        <p:spPr>
          <a:xfrm>
            <a:off x="6096000" y="1856485"/>
            <a:ext cx="5373871" cy="461665"/>
          </a:xfrm>
          <a:prstGeom prst="rect">
            <a:avLst/>
          </a:prstGeom>
          <a:noFill/>
        </p:spPr>
        <p:txBody>
          <a:bodyPr wrap="square" rtlCol="0">
            <a:spAutoFit/>
          </a:bodyPr>
          <a:lstStyle/>
          <a:p>
            <a:r>
              <a:rPr lang="en-US" sz="2400" b="1" dirty="0"/>
              <a:t>We anticipate…</a:t>
            </a:r>
          </a:p>
        </p:txBody>
      </p:sp>
      <p:sp>
        <p:nvSpPr>
          <p:cNvPr id="10" name="Oval 9">
            <a:extLst>
              <a:ext uri="{FF2B5EF4-FFF2-40B4-BE49-F238E27FC236}">
                <a16:creationId xmlns:a16="http://schemas.microsoft.com/office/drawing/2014/main" id="{C318E161-1FCD-8A67-B0B1-FDEC299E7F1F}"/>
              </a:ext>
            </a:extLst>
          </p:cNvPr>
          <p:cNvSpPr/>
          <p:nvPr/>
        </p:nvSpPr>
        <p:spPr>
          <a:xfrm>
            <a:off x="5546515" y="2141706"/>
            <a:ext cx="402283" cy="396431"/>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&gt;</a:t>
            </a:r>
          </a:p>
        </p:txBody>
      </p:sp>
    </p:spTree>
    <p:extLst>
      <p:ext uri="{BB962C8B-B14F-4D97-AF65-F5344CB8AC3E}">
        <p14:creationId xmlns:p14="http://schemas.microsoft.com/office/powerpoint/2010/main" val="20934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A5FF-BA1B-3607-FF1B-9C0184E0C20A}"/>
              </a:ext>
            </a:extLst>
          </p:cNvPr>
          <p:cNvSpPr>
            <a:spLocks noGrp="1"/>
          </p:cNvSpPr>
          <p:nvPr>
            <p:ph type="title"/>
          </p:nvPr>
        </p:nvSpPr>
        <p:spPr/>
        <p:txBody>
          <a:bodyPr/>
          <a:lstStyle/>
          <a:p>
            <a:r>
              <a:rPr lang="en-US" sz="4000" dirty="0"/>
              <a:t>Data-driven impact messaging starts with stakeholder priorities</a:t>
            </a:r>
            <a:endParaRPr lang="en-US" sz="4000" dirty="0">
              <a:solidFill>
                <a:schemeClr val="accent2"/>
              </a:solidFill>
              <a:ea typeface="Calibri Light"/>
              <a:cs typeface="Calibri Light"/>
            </a:endParaRPr>
          </a:p>
        </p:txBody>
      </p:sp>
      <p:sp>
        <p:nvSpPr>
          <p:cNvPr id="3" name="Content Placeholder 2">
            <a:extLst>
              <a:ext uri="{FF2B5EF4-FFF2-40B4-BE49-F238E27FC236}">
                <a16:creationId xmlns:a16="http://schemas.microsoft.com/office/drawing/2014/main" id="{7939FE2E-E56D-D781-A34F-6ECDA8809480}"/>
              </a:ext>
            </a:extLst>
          </p:cNvPr>
          <p:cNvSpPr>
            <a:spLocks noGrp="1"/>
          </p:cNvSpPr>
          <p:nvPr>
            <p:ph sz="quarter" idx="13"/>
          </p:nvPr>
        </p:nvSpPr>
        <p:spPr>
          <a:xfrm>
            <a:off x="616946" y="1828800"/>
            <a:ext cx="10961782" cy="4144617"/>
          </a:xfrm>
        </p:spPr>
        <p:txBody>
          <a:bodyPr>
            <a:normAutofit/>
          </a:bodyPr>
          <a:lstStyle/>
          <a:p>
            <a:r>
              <a:rPr lang="en-US" sz="2400" dirty="0"/>
              <a:t>Increased access to care</a:t>
            </a:r>
          </a:p>
          <a:p>
            <a:pPr lvl="1"/>
            <a:r>
              <a:rPr lang="en-US" dirty="0"/>
              <a:t>Specific populations of interest (e.g., youth)</a:t>
            </a:r>
          </a:p>
          <a:p>
            <a:pPr lvl="1"/>
            <a:r>
              <a:rPr lang="en-US" dirty="0"/>
              <a:t>Specific services of interest (e.g., substance use)</a:t>
            </a:r>
          </a:p>
          <a:p>
            <a:r>
              <a:rPr lang="en-US" sz="2400" dirty="0"/>
              <a:t>Cost savings</a:t>
            </a:r>
          </a:p>
          <a:p>
            <a:r>
              <a:rPr lang="en-US" sz="2400" dirty="0"/>
              <a:t>Cross-sector connections (e.g., law enforcement, primary care, child/youth-serving systems)</a:t>
            </a:r>
          </a:p>
          <a:p>
            <a:r>
              <a:rPr lang="en-US" sz="2400" dirty="0"/>
              <a:t>Oversight, accountability and transparency</a:t>
            </a:r>
          </a:p>
          <a:p>
            <a:r>
              <a:rPr lang="en-US" dirty="0"/>
              <a:t>Other?</a:t>
            </a:r>
            <a:endParaRPr lang="en-US" sz="2400" dirty="0"/>
          </a:p>
        </p:txBody>
      </p:sp>
    </p:spTree>
    <p:extLst>
      <p:ext uri="{BB962C8B-B14F-4D97-AF65-F5344CB8AC3E}">
        <p14:creationId xmlns:p14="http://schemas.microsoft.com/office/powerpoint/2010/main" val="346365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A2AB-05A2-C86E-C7C4-A3EDC07E5DE0}"/>
              </a:ext>
            </a:extLst>
          </p:cNvPr>
          <p:cNvSpPr>
            <a:spLocks noGrp="1"/>
          </p:cNvSpPr>
          <p:nvPr>
            <p:ph type="title"/>
          </p:nvPr>
        </p:nvSpPr>
        <p:spPr>
          <a:xfrm>
            <a:off x="616945" y="365126"/>
            <a:ext cx="10961783" cy="734332"/>
          </a:xfrm>
        </p:spPr>
        <p:txBody>
          <a:bodyPr/>
          <a:lstStyle/>
          <a:p>
            <a:r>
              <a:rPr lang="en-US" sz="4000" dirty="0">
                <a:solidFill>
                  <a:schemeClr val="accent2"/>
                </a:solidFill>
              </a:rPr>
              <a:t>Access: Data Examples</a:t>
            </a:r>
            <a:endParaRPr lang="en-US" sz="4000" dirty="0">
              <a:solidFill>
                <a:schemeClr val="accent2"/>
              </a:solidFill>
              <a:ea typeface="Calibri Light"/>
              <a:cs typeface="Calibri Light"/>
            </a:endParaRPr>
          </a:p>
        </p:txBody>
      </p:sp>
      <p:sp>
        <p:nvSpPr>
          <p:cNvPr id="3" name="Content Placeholder 2">
            <a:extLst>
              <a:ext uri="{FF2B5EF4-FFF2-40B4-BE49-F238E27FC236}">
                <a16:creationId xmlns:a16="http://schemas.microsoft.com/office/drawing/2014/main" id="{3ACE6749-E4EA-86A5-F164-B7DAF8326D2C}"/>
              </a:ext>
            </a:extLst>
          </p:cNvPr>
          <p:cNvSpPr>
            <a:spLocks noGrp="1"/>
          </p:cNvSpPr>
          <p:nvPr>
            <p:ph sz="quarter" idx="13"/>
          </p:nvPr>
        </p:nvSpPr>
        <p:spPr>
          <a:xfrm>
            <a:off x="616945" y="1240970"/>
            <a:ext cx="10961783" cy="5251903"/>
          </a:xfrm>
        </p:spPr>
        <p:txBody>
          <a:bodyPr>
            <a:normAutofit/>
          </a:bodyPr>
          <a:lstStyle/>
          <a:p>
            <a:r>
              <a:rPr lang="en-US" sz="2200" dirty="0"/>
              <a:t>Increase in </a:t>
            </a:r>
            <a:r>
              <a:rPr lang="en-US" sz="2200" b="1" dirty="0"/>
              <a:t>number of people served </a:t>
            </a:r>
            <a:r>
              <a:rPr lang="en-US" sz="2200" dirty="0"/>
              <a:t>by CCBHC(s)</a:t>
            </a:r>
          </a:p>
          <a:p>
            <a:pPr lvl="1"/>
            <a:r>
              <a:rPr lang="en-US" sz="2200" dirty="0"/>
              <a:t>Increases among </a:t>
            </a:r>
            <a:r>
              <a:rPr lang="en-US" sz="2200" b="1" dirty="0"/>
              <a:t>special populations </a:t>
            </a:r>
            <a:r>
              <a:rPr lang="en-US" sz="2200" dirty="0"/>
              <a:t>(e.g., youth, veterans)</a:t>
            </a:r>
          </a:p>
          <a:p>
            <a:r>
              <a:rPr lang="en-US" sz="2200" dirty="0"/>
              <a:t>Decrease in </a:t>
            </a:r>
            <a:r>
              <a:rPr lang="en-US" sz="2200" b="1" dirty="0"/>
              <a:t>wait times </a:t>
            </a:r>
            <a:r>
              <a:rPr lang="en-US" sz="2200" dirty="0"/>
              <a:t>for routine care (I-SERV)</a:t>
            </a:r>
          </a:p>
          <a:p>
            <a:pPr lvl="1"/>
            <a:r>
              <a:rPr lang="en-US" sz="2200" dirty="0"/>
              <a:t>Increase in open or same-day access slots</a:t>
            </a:r>
          </a:p>
          <a:p>
            <a:r>
              <a:rPr lang="en-US" sz="2200" b="1" dirty="0"/>
              <a:t>Mobile crisis </a:t>
            </a:r>
            <a:r>
              <a:rPr lang="en-US" sz="2200" dirty="0"/>
              <a:t>and </a:t>
            </a:r>
            <a:r>
              <a:rPr lang="en-US" sz="2200" b="1" dirty="0"/>
              <a:t>crisis stabilization </a:t>
            </a:r>
            <a:r>
              <a:rPr lang="en-US" sz="2200" dirty="0"/>
              <a:t>availability</a:t>
            </a:r>
          </a:p>
          <a:p>
            <a:pPr lvl="1"/>
            <a:r>
              <a:rPr lang="en-US" sz="2200" dirty="0"/>
              <a:t>Services available where they did not previously exist, or expanded to fill gaps</a:t>
            </a:r>
          </a:p>
          <a:p>
            <a:pPr lvl="1"/>
            <a:r>
              <a:rPr lang="en-US" sz="2200" dirty="0"/>
              <a:t>Timeliness of crisis response</a:t>
            </a:r>
          </a:p>
          <a:p>
            <a:r>
              <a:rPr lang="en-US" sz="2200" dirty="0"/>
              <a:t>Increase in </a:t>
            </a:r>
            <a:r>
              <a:rPr lang="en-US" sz="2200" b="1" dirty="0"/>
              <a:t>delivery of highly effective services </a:t>
            </a:r>
            <a:r>
              <a:rPr lang="en-US" sz="2200" dirty="0"/>
              <a:t>that have not historically been widely available or utilized (e.g., medication-assisted treatment for opioid use disorder, etc.)</a:t>
            </a:r>
          </a:p>
          <a:p>
            <a:pPr lvl="1"/>
            <a:r>
              <a:rPr lang="en-US" sz="2200" dirty="0"/>
              <a:t>Increase in number or percent of CCBHC clients receiving service</a:t>
            </a:r>
          </a:p>
          <a:p>
            <a:pPr lvl="1"/>
            <a:r>
              <a:rPr lang="en-US" sz="2200" dirty="0"/>
              <a:t>Increases among special populations</a:t>
            </a:r>
          </a:p>
          <a:p>
            <a:r>
              <a:rPr lang="en-US" sz="2200" dirty="0"/>
              <a:t>Expansion of services delivered in key </a:t>
            </a:r>
            <a:r>
              <a:rPr lang="en-US" sz="2200" b="1" dirty="0"/>
              <a:t>community-based settings </a:t>
            </a:r>
            <a:r>
              <a:rPr lang="en-US" sz="2200" dirty="0"/>
              <a:t>(e.g., supportive housing sites, schools, etc.)</a:t>
            </a:r>
          </a:p>
        </p:txBody>
      </p:sp>
    </p:spTree>
    <p:extLst>
      <p:ext uri="{BB962C8B-B14F-4D97-AF65-F5344CB8AC3E}">
        <p14:creationId xmlns:p14="http://schemas.microsoft.com/office/powerpoint/2010/main" val="40216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590E-0FED-27C9-5F4A-E1C7C1308024}"/>
              </a:ext>
            </a:extLst>
          </p:cNvPr>
          <p:cNvSpPr>
            <a:spLocks noGrp="1"/>
          </p:cNvSpPr>
          <p:nvPr>
            <p:ph type="title"/>
          </p:nvPr>
        </p:nvSpPr>
        <p:spPr/>
        <p:txBody>
          <a:bodyPr/>
          <a:lstStyle/>
          <a:p>
            <a:r>
              <a:rPr lang="en-US" sz="4000" dirty="0">
                <a:solidFill>
                  <a:schemeClr val="accent2"/>
                </a:solidFill>
              </a:rPr>
              <a:t>Cost Savings: Data Examples</a:t>
            </a:r>
            <a:endParaRPr lang="en-US" sz="4000" dirty="0">
              <a:solidFill>
                <a:schemeClr val="accent2"/>
              </a:solidFill>
              <a:ea typeface="Calibri Light"/>
              <a:cs typeface="Calibri Light"/>
            </a:endParaRPr>
          </a:p>
        </p:txBody>
      </p:sp>
      <p:sp>
        <p:nvSpPr>
          <p:cNvPr id="3" name="Content Placeholder 2">
            <a:extLst>
              <a:ext uri="{FF2B5EF4-FFF2-40B4-BE49-F238E27FC236}">
                <a16:creationId xmlns:a16="http://schemas.microsoft.com/office/drawing/2014/main" id="{F828DDE5-EE07-3FCD-B182-A95F14D6620A}"/>
              </a:ext>
            </a:extLst>
          </p:cNvPr>
          <p:cNvSpPr>
            <a:spLocks noGrp="1"/>
          </p:cNvSpPr>
          <p:nvPr>
            <p:ph sz="quarter" idx="13"/>
          </p:nvPr>
        </p:nvSpPr>
        <p:spPr/>
        <p:txBody>
          <a:bodyPr>
            <a:normAutofit/>
          </a:bodyPr>
          <a:lstStyle/>
          <a:p>
            <a:r>
              <a:rPr lang="en-US" sz="2400" dirty="0"/>
              <a:t>Reduction in </a:t>
            </a:r>
            <a:r>
              <a:rPr lang="en-US" sz="2400" b="1" dirty="0"/>
              <a:t>number</a:t>
            </a:r>
            <a:r>
              <a:rPr lang="en-US" sz="2400" dirty="0"/>
              <a:t> of hospital/ED visits</a:t>
            </a:r>
          </a:p>
          <a:p>
            <a:r>
              <a:rPr lang="en-US" sz="2400" dirty="0"/>
              <a:t>Reduction in </a:t>
            </a:r>
            <a:r>
              <a:rPr lang="en-US" sz="2400" b="1" dirty="0"/>
              <a:t>frequency</a:t>
            </a:r>
            <a:r>
              <a:rPr lang="en-US" sz="2400" dirty="0"/>
              <a:t> of hospital/ED visits</a:t>
            </a:r>
          </a:p>
          <a:p>
            <a:r>
              <a:rPr lang="en-US" sz="2400" dirty="0"/>
              <a:t>Reduction in </a:t>
            </a:r>
            <a:r>
              <a:rPr lang="en-US" sz="2400" b="1" dirty="0"/>
              <a:t>duration</a:t>
            </a:r>
            <a:r>
              <a:rPr lang="en-US" sz="2400" dirty="0"/>
              <a:t> of hospital/ED visits</a:t>
            </a:r>
          </a:p>
          <a:p>
            <a:r>
              <a:rPr lang="en-US" sz="2400" dirty="0"/>
              <a:t>Reductions in any of the above:</a:t>
            </a:r>
          </a:p>
          <a:p>
            <a:pPr lvl="1"/>
            <a:r>
              <a:rPr lang="en-US" dirty="0"/>
              <a:t>For behavioral health reasons</a:t>
            </a:r>
          </a:p>
          <a:p>
            <a:pPr lvl="1"/>
            <a:r>
              <a:rPr lang="en-US" dirty="0"/>
              <a:t>For physical health reasons</a:t>
            </a:r>
          </a:p>
          <a:p>
            <a:pPr lvl="1"/>
            <a:r>
              <a:rPr lang="en-US" dirty="0"/>
              <a:t>Among established CCBHC clients</a:t>
            </a:r>
          </a:p>
          <a:p>
            <a:pPr lvl="1"/>
            <a:r>
              <a:rPr lang="en-US" dirty="0"/>
              <a:t>Among new CCBHC clients</a:t>
            </a:r>
          </a:p>
          <a:p>
            <a:endParaRPr lang="en-US" sz="2400" dirty="0"/>
          </a:p>
        </p:txBody>
      </p:sp>
      <p:sp>
        <p:nvSpPr>
          <p:cNvPr id="4" name="Rectangle: Diagonal Corners Rounded 3">
            <a:extLst>
              <a:ext uri="{FF2B5EF4-FFF2-40B4-BE49-F238E27FC236}">
                <a16:creationId xmlns:a16="http://schemas.microsoft.com/office/drawing/2014/main" id="{199D36DC-1A6B-BD12-852A-688752530370}"/>
              </a:ext>
            </a:extLst>
          </p:cNvPr>
          <p:cNvSpPr/>
          <p:nvPr/>
        </p:nvSpPr>
        <p:spPr>
          <a:xfrm>
            <a:off x="6807244" y="1828800"/>
            <a:ext cx="4313036" cy="3508704"/>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b="1" dirty="0"/>
              <a:t>Additional data and messages to consider:</a:t>
            </a:r>
          </a:p>
          <a:p>
            <a:pPr marL="285750" indent="-285750">
              <a:spcBef>
                <a:spcPts val="1200"/>
              </a:spcBef>
              <a:buFont typeface="Arial" panose="020B0604020202020204" pitchFamily="34" charset="0"/>
              <a:buChar char="•"/>
            </a:pPr>
            <a:r>
              <a:rPr lang="en-US" dirty="0"/>
              <a:t>Calculate projected savings based on average cost of hospital/ED visits</a:t>
            </a:r>
          </a:p>
          <a:p>
            <a:pPr marL="285750" indent="-285750">
              <a:spcBef>
                <a:spcPts val="1200"/>
              </a:spcBef>
              <a:buFont typeface="Arial" panose="020B0604020202020204" pitchFamily="34" charset="0"/>
              <a:buChar char="•"/>
            </a:pPr>
            <a:r>
              <a:rPr lang="en-US" dirty="0"/>
              <a:t>Highlight savings in other sectors even if not quantifiable (e.g., law enforcement, schools, child welfare…)</a:t>
            </a:r>
          </a:p>
        </p:txBody>
      </p:sp>
    </p:spTree>
    <p:extLst>
      <p:ext uri="{BB962C8B-B14F-4D97-AF65-F5344CB8AC3E}">
        <p14:creationId xmlns:p14="http://schemas.microsoft.com/office/powerpoint/2010/main" val="14223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30035D-A1F1-C6E1-FFFC-662B25FB76B3}"/>
              </a:ext>
            </a:extLst>
          </p:cNvPr>
          <p:cNvSpPr>
            <a:spLocks noGrp="1"/>
          </p:cNvSpPr>
          <p:nvPr>
            <p:ph type="sldNum" sz="quarter" idx="10"/>
          </p:nvPr>
        </p:nvSpPr>
        <p:spPr/>
        <p:txBody>
          <a:bodyPr/>
          <a:lstStyle/>
          <a:p>
            <a:fld id="{A7DFA607-A124-9F44-878D-A4DCC5193B17}" type="slidenum">
              <a:rPr lang="en-US" smtClean="0"/>
              <a:t>14</a:t>
            </a:fld>
            <a:endParaRPr lang="en-US"/>
          </a:p>
        </p:txBody>
      </p:sp>
      <p:pic>
        <p:nvPicPr>
          <p:cNvPr id="7" name="Picture 6">
            <a:extLst>
              <a:ext uri="{FF2B5EF4-FFF2-40B4-BE49-F238E27FC236}">
                <a16:creationId xmlns:a16="http://schemas.microsoft.com/office/drawing/2014/main" id="{480A9469-FE07-19B3-B971-15E27AEDA677}"/>
              </a:ext>
            </a:extLst>
          </p:cNvPr>
          <p:cNvPicPr>
            <a:picLocks noChangeAspect="1"/>
          </p:cNvPicPr>
          <p:nvPr/>
        </p:nvPicPr>
        <p:blipFill>
          <a:blip r:embed="rId2"/>
          <a:stretch>
            <a:fillRect/>
          </a:stretch>
        </p:blipFill>
        <p:spPr>
          <a:xfrm>
            <a:off x="493972" y="609087"/>
            <a:ext cx="11403439" cy="4093542"/>
          </a:xfrm>
          <a:prstGeom prst="rect">
            <a:avLst/>
          </a:prstGeom>
        </p:spPr>
      </p:pic>
      <p:sp>
        <p:nvSpPr>
          <p:cNvPr id="9" name="TextBox 8">
            <a:extLst>
              <a:ext uri="{FF2B5EF4-FFF2-40B4-BE49-F238E27FC236}">
                <a16:creationId xmlns:a16="http://schemas.microsoft.com/office/drawing/2014/main" id="{82A9DBE7-FB13-7584-078B-B51A93800D25}"/>
              </a:ext>
            </a:extLst>
          </p:cNvPr>
          <p:cNvSpPr txBox="1"/>
          <p:nvPr/>
        </p:nvSpPr>
        <p:spPr>
          <a:xfrm>
            <a:off x="2075448" y="4702629"/>
            <a:ext cx="8240486" cy="369332"/>
          </a:xfrm>
          <a:prstGeom prst="rect">
            <a:avLst/>
          </a:prstGeom>
          <a:noFill/>
        </p:spPr>
        <p:txBody>
          <a:bodyPr wrap="square">
            <a:spAutoFit/>
          </a:bodyPr>
          <a:lstStyle/>
          <a:p>
            <a:pPr algn="ctr"/>
            <a:r>
              <a:rPr lang="en-US" dirty="0">
                <a:hlinkClick r:id="rId3"/>
              </a:rPr>
              <a:t>https://www.thenationalcouncil.org/resources/2024-ccbhc-impact-report/</a:t>
            </a:r>
            <a:r>
              <a:rPr lang="en-US" dirty="0"/>
              <a:t> </a:t>
            </a:r>
          </a:p>
        </p:txBody>
      </p:sp>
    </p:spTree>
    <p:extLst>
      <p:ext uri="{BB962C8B-B14F-4D97-AF65-F5344CB8AC3E}">
        <p14:creationId xmlns:p14="http://schemas.microsoft.com/office/powerpoint/2010/main" val="280188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D90C-7740-47B2-FF37-EDEC3A491651}"/>
              </a:ext>
            </a:extLst>
          </p:cNvPr>
          <p:cNvSpPr>
            <a:spLocks noGrp="1"/>
          </p:cNvSpPr>
          <p:nvPr>
            <p:ph type="title"/>
          </p:nvPr>
        </p:nvSpPr>
        <p:spPr/>
        <p:txBody>
          <a:bodyPr/>
          <a:lstStyle/>
          <a:p>
            <a:r>
              <a:rPr lang="en-US" dirty="0">
                <a:solidFill>
                  <a:schemeClr val="accent2"/>
                </a:solidFill>
              </a:rPr>
              <a:t>Making your message “stick”</a:t>
            </a:r>
            <a:endParaRPr lang="en-US" dirty="0">
              <a:solidFill>
                <a:schemeClr val="accent2"/>
              </a:solidFill>
              <a:ea typeface="Calibri Light"/>
              <a:cs typeface="Calibri Light"/>
            </a:endParaRPr>
          </a:p>
        </p:txBody>
      </p:sp>
      <p:sp>
        <p:nvSpPr>
          <p:cNvPr id="4" name="Rectangle: Diagonal Corners Rounded 3">
            <a:extLst>
              <a:ext uri="{FF2B5EF4-FFF2-40B4-BE49-F238E27FC236}">
                <a16:creationId xmlns:a16="http://schemas.microsoft.com/office/drawing/2014/main" id="{A04C3A3B-587E-F35B-4CB8-DA5FE0A3A17C}"/>
              </a:ext>
            </a:extLst>
          </p:cNvPr>
          <p:cNvSpPr/>
          <p:nvPr/>
        </p:nvSpPr>
        <p:spPr>
          <a:xfrm>
            <a:off x="616688" y="4878252"/>
            <a:ext cx="7091794" cy="473660"/>
          </a:xfrm>
          <a:prstGeom prst="round2Diag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What you did (process)</a:t>
            </a:r>
          </a:p>
        </p:txBody>
      </p:sp>
      <p:sp>
        <p:nvSpPr>
          <p:cNvPr id="5" name="Rectangle: Diagonal Corners Rounded 4">
            <a:extLst>
              <a:ext uri="{FF2B5EF4-FFF2-40B4-BE49-F238E27FC236}">
                <a16:creationId xmlns:a16="http://schemas.microsoft.com/office/drawing/2014/main" id="{E5FACB2B-A55A-F2D6-19E3-A3AB15E4CD07}"/>
              </a:ext>
            </a:extLst>
          </p:cNvPr>
          <p:cNvSpPr/>
          <p:nvPr/>
        </p:nvSpPr>
        <p:spPr>
          <a:xfrm>
            <a:off x="616688" y="3737052"/>
            <a:ext cx="7091794" cy="937680"/>
          </a:xfrm>
          <a:prstGeom prst="round2Diag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tx1"/>
                </a:solidFill>
              </a:rPr>
              <a:t>What you achieved (outcomes)</a:t>
            </a:r>
          </a:p>
        </p:txBody>
      </p:sp>
      <p:sp>
        <p:nvSpPr>
          <p:cNvPr id="6" name="Rectangle: Diagonal Corners Rounded 5">
            <a:extLst>
              <a:ext uri="{FF2B5EF4-FFF2-40B4-BE49-F238E27FC236}">
                <a16:creationId xmlns:a16="http://schemas.microsoft.com/office/drawing/2014/main" id="{EBBB0CCF-97D5-C7DB-F5FD-ED560ED11965}"/>
              </a:ext>
            </a:extLst>
          </p:cNvPr>
          <p:cNvSpPr/>
          <p:nvPr/>
        </p:nvSpPr>
        <p:spPr>
          <a:xfrm>
            <a:off x="616688" y="1914194"/>
            <a:ext cx="7091794" cy="161933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What it means (impact)</a:t>
            </a:r>
          </a:p>
        </p:txBody>
      </p:sp>
      <p:sp>
        <p:nvSpPr>
          <p:cNvPr id="8" name="Rectangle: Diagonal Corners Rounded 7">
            <a:extLst>
              <a:ext uri="{FF2B5EF4-FFF2-40B4-BE49-F238E27FC236}">
                <a16:creationId xmlns:a16="http://schemas.microsoft.com/office/drawing/2014/main" id="{C6C9362C-4265-F6DA-A8E5-460B6F5C6878}"/>
              </a:ext>
            </a:extLst>
          </p:cNvPr>
          <p:cNvSpPr/>
          <p:nvPr/>
        </p:nvSpPr>
        <p:spPr>
          <a:xfrm>
            <a:off x="8125171" y="1914194"/>
            <a:ext cx="3449627" cy="343771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…and always pair data with stories</a:t>
            </a:r>
          </a:p>
        </p:txBody>
      </p:sp>
    </p:spTree>
    <p:extLst>
      <p:ext uri="{BB962C8B-B14F-4D97-AF65-F5344CB8AC3E}">
        <p14:creationId xmlns:p14="http://schemas.microsoft.com/office/powerpoint/2010/main" val="26739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AD55-222A-F8BF-5673-304C4459B476}"/>
              </a:ext>
            </a:extLst>
          </p:cNvPr>
          <p:cNvSpPr>
            <a:spLocks noGrp="1"/>
          </p:cNvSpPr>
          <p:nvPr>
            <p:ph type="title"/>
          </p:nvPr>
        </p:nvSpPr>
        <p:spPr>
          <a:xfrm>
            <a:off x="616945" y="365125"/>
            <a:ext cx="10961783" cy="1126217"/>
          </a:xfrm>
        </p:spPr>
        <p:txBody>
          <a:bodyPr/>
          <a:lstStyle/>
          <a:p>
            <a:r>
              <a:rPr lang="en-US" sz="4000" dirty="0"/>
              <a:t>Engaging your community allies</a:t>
            </a:r>
          </a:p>
        </p:txBody>
      </p:sp>
      <p:sp>
        <p:nvSpPr>
          <p:cNvPr id="3" name="Slide Number Placeholder 2">
            <a:extLst>
              <a:ext uri="{FF2B5EF4-FFF2-40B4-BE49-F238E27FC236}">
                <a16:creationId xmlns:a16="http://schemas.microsoft.com/office/drawing/2014/main" id="{EA602C43-1E6E-E932-4704-ED208C17C2D2}"/>
              </a:ext>
            </a:extLst>
          </p:cNvPr>
          <p:cNvSpPr>
            <a:spLocks noGrp="1"/>
          </p:cNvSpPr>
          <p:nvPr>
            <p:ph type="sldNum" sz="quarter" idx="12"/>
          </p:nvPr>
        </p:nvSpPr>
        <p:spPr/>
        <p:txBody>
          <a:bodyPr/>
          <a:lstStyle/>
          <a:p>
            <a:fld id="{A7DFA607-A124-9F44-878D-A4DCC5193B17}" type="slidenum">
              <a:rPr lang="en-US" smtClean="0"/>
              <a:t>16</a:t>
            </a:fld>
            <a:endParaRPr lang="en-US"/>
          </a:p>
        </p:txBody>
      </p:sp>
      <p:graphicFrame>
        <p:nvGraphicFramePr>
          <p:cNvPr id="6" name="Content Placeholder 5">
            <a:extLst>
              <a:ext uri="{FF2B5EF4-FFF2-40B4-BE49-F238E27FC236}">
                <a16:creationId xmlns:a16="http://schemas.microsoft.com/office/drawing/2014/main" id="{04C6052C-C18A-FF2E-79F1-2EBB43DAB895}"/>
              </a:ext>
            </a:extLst>
          </p:cNvPr>
          <p:cNvGraphicFramePr>
            <a:graphicFrameLocks noGrp="1"/>
          </p:cNvGraphicFramePr>
          <p:nvPr>
            <p:ph sz="quarter" idx="13"/>
            <p:extLst>
              <p:ext uri="{D42A27DB-BD31-4B8C-83A1-F6EECF244321}">
                <p14:modId xmlns:p14="http://schemas.microsoft.com/office/powerpoint/2010/main" val="2032352184"/>
              </p:ext>
            </p:extLst>
          </p:nvPr>
        </p:nvGraphicFramePr>
        <p:xfrm>
          <a:off x="617538" y="1828800"/>
          <a:ext cx="8080148" cy="3870960"/>
        </p:xfrm>
        <a:graphic>
          <a:graphicData uri="http://schemas.openxmlformats.org/drawingml/2006/table">
            <a:tbl>
              <a:tblPr firstRow="1" bandRow="1">
                <a:tableStyleId>{2D5ABB26-0587-4C30-8999-92F81FD0307C}</a:tableStyleId>
              </a:tblPr>
              <a:tblGrid>
                <a:gridCol w="2506662">
                  <a:extLst>
                    <a:ext uri="{9D8B030D-6E8A-4147-A177-3AD203B41FA5}">
                      <a16:colId xmlns:a16="http://schemas.microsoft.com/office/drawing/2014/main" val="2109389146"/>
                    </a:ext>
                  </a:extLst>
                </a:gridCol>
                <a:gridCol w="5573486">
                  <a:extLst>
                    <a:ext uri="{9D8B030D-6E8A-4147-A177-3AD203B41FA5}">
                      <a16:colId xmlns:a16="http://schemas.microsoft.com/office/drawing/2014/main" val="34143212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What other sectors see benefits from the CCBHC model?</a:t>
                      </a:r>
                    </a:p>
                  </a:txBody>
                  <a:tcPr/>
                </a:tc>
                <a:tc>
                  <a:txBody>
                    <a:bodyPr/>
                    <a:lstStyle/>
                    <a:p>
                      <a:pPr marL="342900" indent="-342900">
                        <a:buFont typeface="Arial" panose="020B0604020202020204" pitchFamily="34" charset="0"/>
                        <a:buChar char="•"/>
                      </a:pPr>
                      <a:r>
                        <a:rPr lang="en-US" sz="2200" dirty="0"/>
                        <a:t>Law enforcement</a:t>
                      </a:r>
                    </a:p>
                    <a:p>
                      <a:pPr marL="342900" indent="-342900">
                        <a:buFont typeface="Arial" panose="020B0604020202020204" pitchFamily="34" charset="0"/>
                        <a:buChar char="•"/>
                      </a:pPr>
                      <a:r>
                        <a:rPr lang="en-US" sz="2200" dirty="0"/>
                        <a:t>Schools</a:t>
                      </a:r>
                    </a:p>
                    <a:p>
                      <a:pPr marL="342900" indent="-342900">
                        <a:buFont typeface="Arial" panose="020B0604020202020204" pitchFamily="34" charset="0"/>
                        <a:buChar char="•"/>
                      </a:pPr>
                      <a:r>
                        <a:rPr lang="en-US" sz="2200" dirty="0"/>
                        <a:t>Hospitals/emergency departments</a:t>
                      </a:r>
                    </a:p>
                    <a:p>
                      <a:pPr marL="342900" indent="-342900">
                        <a:buFont typeface="Arial" panose="020B0604020202020204" pitchFamily="34" charset="0"/>
                        <a:buChar char="•"/>
                      </a:pPr>
                      <a:r>
                        <a:rPr lang="en-US" sz="2200" dirty="0"/>
                        <a:t>Other health care providers</a:t>
                      </a:r>
                    </a:p>
                    <a:p>
                      <a:pPr marL="342900" indent="-342900">
                        <a:buFont typeface="Arial" panose="020B0604020202020204" pitchFamily="34" charset="0"/>
                        <a:buChar char="•"/>
                      </a:pPr>
                      <a:r>
                        <a:rPr lang="en-US" sz="2200" dirty="0"/>
                        <a:t>Courts</a:t>
                      </a:r>
                    </a:p>
                    <a:p>
                      <a:endParaRPr lang="en-US" sz="2200" dirty="0"/>
                    </a:p>
                  </a:txBody>
                  <a:tcPr/>
                </a:tc>
                <a:extLst>
                  <a:ext uri="{0D108BD9-81ED-4DB2-BD59-A6C34878D82A}">
                    <a16:rowId xmlns:a16="http://schemas.microsoft.com/office/drawing/2014/main" val="3087243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Can you…</a:t>
                      </a:r>
                    </a:p>
                  </a:txBody>
                  <a:tcPr/>
                </a:tc>
                <a:tc>
                  <a:txBody>
                    <a:bodyPr/>
                    <a:lstStyle/>
                    <a:p>
                      <a:pPr marL="342900" indent="-342900">
                        <a:buFont typeface="Arial" panose="020B0604020202020204" pitchFamily="34" charset="0"/>
                        <a:buChar char="•"/>
                      </a:pPr>
                      <a:r>
                        <a:rPr lang="en-US" sz="2200" dirty="0"/>
                        <a:t>Quantify impact?</a:t>
                      </a:r>
                    </a:p>
                    <a:p>
                      <a:pPr marL="342900" indent="-342900">
                        <a:buFont typeface="Arial" panose="020B0604020202020204" pitchFamily="34" charset="0"/>
                        <a:buChar char="•"/>
                      </a:pPr>
                      <a:r>
                        <a:rPr lang="en-US" sz="2200" dirty="0"/>
                        <a:t>Tell stories that resonate with key stakeholders?</a:t>
                      </a:r>
                    </a:p>
                    <a:p>
                      <a:pPr marL="342900" indent="-342900">
                        <a:buFont typeface="Arial" panose="020B0604020202020204" pitchFamily="34" charset="0"/>
                        <a:buChar char="•"/>
                      </a:pPr>
                      <a:r>
                        <a:rPr lang="en-US" sz="2200" dirty="0"/>
                        <a:t>Engage representatives from partner orgs as spokespeople?</a:t>
                      </a:r>
                    </a:p>
                  </a:txBody>
                  <a:tcPr/>
                </a:tc>
                <a:extLst>
                  <a:ext uri="{0D108BD9-81ED-4DB2-BD59-A6C34878D82A}">
                    <a16:rowId xmlns:a16="http://schemas.microsoft.com/office/drawing/2014/main" val="2868035789"/>
                  </a:ext>
                </a:extLst>
              </a:tr>
            </a:tbl>
          </a:graphicData>
        </a:graphic>
      </p:graphicFrame>
      <p:sp>
        <p:nvSpPr>
          <p:cNvPr id="5" name="Rectangle: Diagonal Corners Rounded 4">
            <a:extLst>
              <a:ext uri="{FF2B5EF4-FFF2-40B4-BE49-F238E27FC236}">
                <a16:creationId xmlns:a16="http://schemas.microsoft.com/office/drawing/2014/main" id="{EB583258-F920-C77F-7EB3-CD10BC0F1A10}"/>
              </a:ext>
            </a:extLst>
          </p:cNvPr>
          <p:cNvSpPr/>
          <p:nvPr/>
        </p:nvSpPr>
        <p:spPr>
          <a:xfrm>
            <a:off x="8899357" y="1690688"/>
            <a:ext cx="2454443" cy="4067855"/>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800"/>
              </a:spcBef>
            </a:pPr>
            <a:r>
              <a:rPr lang="en-US" sz="2000" b="1" dirty="0">
                <a:solidFill>
                  <a:schemeClr val="tx1"/>
                </a:solidFill>
              </a:rPr>
              <a:t>“I don’t know the letters, but I want more of it!” </a:t>
            </a:r>
          </a:p>
          <a:p>
            <a:pPr algn="ctr">
              <a:spcBef>
                <a:spcPts val="1800"/>
              </a:spcBef>
            </a:pPr>
            <a:r>
              <a:rPr lang="en-US" sz="2000" dirty="0">
                <a:solidFill>
                  <a:schemeClr val="tx1"/>
                </a:solidFill>
              </a:rPr>
              <a:t>—MO Sheriff</a:t>
            </a:r>
          </a:p>
        </p:txBody>
      </p:sp>
      <p:cxnSp>
        <p:nvCxnSpPr>
          <p:cNvPr id="7" name="Straight Connector 6">
            <a:extLst>
              <a:ext uri="{FF2B5EF4-FFF2-40B4-BE49-F238E27FC236}">
                <a16:creationId xmlns:a16="http://schemas.microsoft.com/office/drawing/2014/main" id="{96981269-5976-F6CF-C5A0-FC01FC0816AB}"/>
              </a:ext>
            </a:extLst>
          </p:cNvPr>
          <p:cNvCxnSpPr>
            <a:cxnSpLocks/>
            <a:endCxn id="5" idx="2"/>
          </p:cNvCxnSpPr>
          <p:nvPr/>
        </p:nvCxnSpPr>
        <p:spPr>
          <a:xfrm flipV="1">
            <a:off x="707571" y="3724616"/>
            <a:ext cx="8191786" cy="304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43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1F0EB-B3AB-BC47-521D-99C092644E5A}"/>
              </a:ext>
            </a:extLst>
          </p:cNvPr>
          <p:cNvSpPr>
            <a:spLocks noGrp="1"/>
          </p:cNvSpPr>
          <p:nvPr>
            <p:ph type="title"/>
          </p:nvPr>
        </p:nvSpPr>
        <p:spPr/>
        <p:txBody>
          <a:bodyPr/>
          <a:lstStyle/>
          <a:p>
            <a:r>
              <a:rPr lang="en-US" sz="4000" dirty="0"/>
              <a:t>Sample methodology for estimating police department savings</a:t>
            </a:r>
          </a:p>
        </p:txBody>
      </p:sp>
      <p:sp>
        <p:nvSpPr>
          <p:cNvPr id="2" name="Slide Number Placeholder 1">
            <a:extLst>
              <a:ext uri="{FF2B5EF4-FFF2-40B4-BE49-F238E27FC236}">
                <a16:creationId xmlns:a16="http://schemas.microsoft.com/office/drawing/2014/main" id="{AF5AE0B2-6D5A-FB26-0ADD-C253D939AC98}"/>
              </a:ext>
            </a:extLst>
          </p:cNvPr>
          <p:cNvSpPr>
            <a:spLocks noGrp="1"/>
          </p:cNvSpPr>
          <p:nvPr>
            <p:ph type="sldNum" sz="quarter" idx="12"/>
          </p:nvPr>
        </p:nvSpPr>
        <p:spPr/>
        <p:txBody>
          <a:bodyPr/>
          <a:lstStyle/>
          <a:p>
            <a:fld id="{A7DFA607-A124-9F44-878D-A4DCC5193B17}" type="slidenum">
              <a:rPr lang="en-US" smtClean="0"/>
              <a:pPr/>
              <a:t>17</a:t>
            </a:fld>
            <a:endParaRPr lang="en-US"/>
          </a:p>
        </p:txBody>
      </p:sp>
      <p:sp>
        <p:nvSpPr>
          <p:cNvPr id="4" name="Content Placeholder 3">
            <a:extLst>
              <a:ext uri="{FF2B5EF4-FFF2-40B4-BE49-F238E27FC236}">
                <a16:creationId xmlns:a16="http://schemas.microsoft.com/office/drawing/2014/main" id="{0DB8EA10-F586-F6A6-7E97-C9592375E161}"/>
              </a:ext>
            </a:extLst>
          </p:cNvPr>
          <p:cNvSpPr>
            <a:spLocks noGrp="1"/>
          </p:cNvSpPr>
          <p:nvPr>
            <p:ph sz="quarter" idx="13"/>
          </p:nvPr>
        </p:nvSpPr>
        <p:spPr/>
        <p:txBody>
          <a:bodyPr/>
          <a:lstStyle/>
          <a:p>
            <a:pPr marL="0" indent="0">
              <a:spcBef>
                <a:spcPts val="1800"/>
              </a:spcBef>
              <a:buNone/>
            </a:pPr>
            <a:r>
              <a:rPr lang="en-US" sz="2200" dirty="0"/>
              <a:t>“The number of minutes and number of miles saved are calculated based on the difference between the nearest [CCBHC crisis stabilization unit] and [state psychiatric] hospital, multiplied by the number of trips. Trips are tied to specific admissions across several [admission] logs... Cost savings are based on a per mile reimbursement rate of $0.54 and an average hourly officer salary rate of $20.53.</a:t>
            </a:r>
          </a:p>
          <a:p>
            <a:pPr marL="0" indent="0">
              <a:spcBef>
                <a:spcPts val="1800"/>
              </a:spcBef>
              <a:buNone/>
            </a:pPr>
            <a:r>
              <a:rPr lang="en-US" sz="2200" b="1" dirty="0"/>
              <a:t>“The estimated cost of the saved mileages was $434,710.15 and $283,970.55 in officer time, for a total savings of $718,680.70.</a:t>
            </a:r>
            <a:r>
              <a:rPr lang="en-US" sz="2200" dirty="0"/>
              <a:t>”</a:t>
            </a:r>
          </a:p>
        </p:txBody>
      </p:sp>
      <p:sp>
        <p:nvSpPr>
          <p:cNvPr id="6" name="TextBox 5">
            <a:extLst>
              <a:ext uri="{FF2B5EF4-FFF2-40B4-BE49-F238E27FC236}">
                <a16:creationId xmlns:a16="http://schemas.microsoft.com/office/drawing/2014/main" id="{BE36C713-C744-A199-0BA1-6FEF745F5DEA}"/>
              </a:ext>
            </a:extLst>
          </p:cNvPr>
          <p:cNvSpPr txBox="1"/>
          <p:nvPr/>
        </p:nvSpPr>
        <p:spPr>
          <a:xfrm>
            <a:off x="615108" y="4542749"/>
            <a:ext cx="10961783" cy="369332"/>
          </a:xfrm>
          <a:prstGeom prst="rect">
            <a:avLst/>
          </a:prstGeom>
          <a:noFill/>
        </p:spPr>
        <p:txBody>
          <a:bodyPr wrap="square">
            <a:spAutoFit/>
          </a:bodyPr>
          <a:lstStyle/>
          <a:p>
            <a:pPr algn="ctr"/>
            <a:r>
              <a:rPr lang="en-US" dirty="0">
                <a:hlinkClick r:id="rId2"/>
              </a:rPr>
              <a:t>https://nri-inc.org/media/qa2k0wdf/grand-model-evaluation_june2022_v2.pdf</a:t>
            </a:r>
            <a:r>
              <a:rPr lang="en-US" dirty="0"/>
              <a:t> </a:t>
            </a:r>
          </a:p>
        </p:txBody>
      </p:sp>
    </p:spTree>
    <p:extLst>
      <p:ext uri="{BB962C8B-B14F-4D97-AF65-F5344CB8AC3E}">
        <p14:creationId xmlns:p14="http://schemas.microsoft.com/office/powerpoint/2010/main" val="70079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9506-BA71-95D1-D19D-A9B8D7710192}"/>
              </a:ext>
            </a:extLst>
          </p:cNvPr>
          <p:cNvSpPr>
            <a:spLocks noGrp="1"/>
          </p:cNvSpPr>
          <p:nvPr>
            <p:ph type="title"/>
          </p:nvPr>
        </p:nvSpPr>
        <p:spPr/>
        <p:txBody>
          <a:bodyPr/>
          <a:lstStyle/>
          <a:p>
            <a:r>
              <a:rPr lang="en-US" sz="4000" dirty="0"/>
              <a:t>Our proactive CCBHC agenda</a:t>
            </a:r>
          </a:p>
        </p:txBody>
      </p:sp>
      <p:sp>
        <p:nvSpPr>
          <p:cNvPr id="3" name="Slide Number Placeholder 2">
            <a:extLst>
              <a:ext uri="{FF2B5EF4-FFF2-40B4-BE49-F238E27FC236}">
                <a16:creationId xmlns:a16="http://schemas.microsoft.com/office/drawing/2014/main" id="{05D3C08E-E415-35FE-1269-04DBCD01AE6A}"/>
              </a:ext>
            </a:extLst>
          </p:cNvPr>
          <p:cNvSpPr>
            <a:spLocks noGrp="1"/>
          </p:cNvSpPr>
          <p:nvPr>
            <p:ph type="sldNum" sz="quarter" idx="12"/>
          </p:nvPr>
        </p:nvSpPr>
        <p:spPr/>
        <p:txBody>
          <a:bodyPr/>
          <a:lstStyle/>
          <a:p>
            <a:fld id="{A7DFA607-A124-9F44-878D-A4DCC5193B17}" type="slidenum">
              <a:rPr lang="en-US" smtClean="0"/>
              <a:t>18</a:t>
            </a:fld>
            <a:endParaRPr lang="en-US"/>
          </a:p>
        </p:txBody>
      </p:sp>
      <p:sp>
        <p:nvSpPr>
          <p:cNvPr id="4" name="Content Placeholder 3">
            <a:extLst>
              <a:ext uri="{FF2B5EF4-FFF2-40B4-BE49-F238E27FC236}">
                <a16:creationId xmlns:a16="http://schemas.microsoft.com/office/drawing/2014/main" id="{3B849B22-BFBB-D1E5-ED1E-89D2B3227210}"/>
              </a:ext>
            </a:extLst>
          </p:cNvPr>
          <p:cNvSpPr>
            <a:spLocks noGrp="1"/>
          </p:cNvSpPr>
          <p:nvPr>
            <p:ph sz="quarter" idx="13"/>
          </p:nvPr>
        </p:nvSpPr>
        <p:spPr>
          <a:xfrm>
            <a:off x="760289" y="1828800"/>
            <a:ext cx="6730923" cy="4144617"/>
          </a:xfrm>
        </p:spPr>
        <p:txBody>
          <a:bodyPr/>
          <a:lstStyle/>
          <a:p>
            <a:r>
              <a:rPr lang="en-US" dirty="0"/>
              <a:t>CCBHC prospective payment in Medicaid state plan option</a:t>
            </a:r>
          </a:p>
          <a:p>
            <a:r>
              <a:rPr lang="en-US" dirty="0"/>
              <a:t>Permanence for CCBHCs in every state</a:t>
            </a:r>
          </a:p>
          <a:p>
            <a:r>
              <a:rPr lang="en-US" dirty="0"/>
              <a:t>Inclusion of CCBHCs in Medicare</a:t>
            </a:r>
          </a:p>
          <a:p>
            <a:r>
              <a:rPr lang="en-US" dirty="0"/>
              <a:t>National data infrastructure</a:t>
            </a:r>
          </a:p>
          <a:p>
            <a:r>
              <a:rPr lang="en-US" dirty="0"/>
              <a:t>Strengthening the workforce pipeline</a:t>
            </a:r>
          </a:p>
          <a:p>
            <a:r>
              <a:rPr lang="en-US" dirty="0"/>
              <a:t>Maintaining and expanding grant funding</a:t>
            </a:r>
          </a:p>
          <a:p>
            <a:r>
              <a:rPr lang="en-US" dirty="0"/>
              <a:t>Taking implementation excellence to the next level</a:t>
            </a:r>
          </a:p>
          <a:p>
            <a:r>
              <a:rPr lang="en-US" dirty="0"/>
              <a:t>And more…</a:t>
            </a:r>
          </a:p>
        </p:txBody>
      </p:sp>
      <p:pic>
        <p:nvPicPr>
          <p:cNvPr id="5" name="Picture 2" descr="A building with a sign&#10;&#10;Description automatically generated">
            <a:extLst>
              <a:ext uri="{FF2B5EF4-FFF2-40B4-BE49-F238E27FC236}">
                <a16:creationId xmlns:a16="http://schemas.microsoft.com/office/drawing/2014/main" id="{FF323DE4-EF1C-E30D-DFB7-D7462A23D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 t="3338" r="-5" b="-377"/>
          <a:stretch>
            <a:fillRect/>
          </a:stretch>
        </p:blipFill>
        <p:spPr bwMode="auto">
          <a:xfrm>
            <a:off x="7638229" y="1690688"/>
            <a:ext cx="3793482" cy="3871911"/>
          </a:xfrm>
          <a:prstGeom prst="rect">
            <a:avLst/>
          </a:prstGeom>
          <a:solidFill>
            <a:srgbClr val="FFFFFF"/>
          </a:solidFill>
        </p:spPr>
      </p:pic>
    </p:spTree>
    <p:extLst>
      <p:ext uri="{BB962C8B-B14F-4D97-AF65-F5344CB8AC3E}">
        <p14:creationId xmlns:p14="http://schemas.microsoft.com/office/powerpoint/2010/main" val="381359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C0BA2-EAD5-9609-7B14-5001F6C1AF80}"/>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5FD829C7-C8EB-DC04-0301-466BCE09E11F}"/>
              </a:ext>
            </a:extLst>
          </p:cNvPr>
          <p:cNvSpPr>
            <a:spLocks noGrp="1"/>
          </p:cNvSpPr>
          <p:nvPr>
            <p:ph sz="quarter" idx="11"/>
          </p:nvPr>
        </p:nvSpPr>
        <p:spPr/>
        <p:txBody>
          <a:bodyPr/>
          <a:lstStyle/>
          <a:p>
            <a:r>
              <a:rPr lang="en-US" dirty="0"/>
              <a:t>CCBHCs: Where We’ve Come</a:t>
            </a:r>
          </a:p>
          <a:p>
            <a:r>
              <a:rPr lang="en-US" dirty="0"/>
              <a:t>Today’s Federal Policy Landscape</a:t>
            </a:r>
          </a:p>
          <a:p>
            <a:r>
              <a:rPr lang="en-US" dirty="0"/>
              <a:t>Strategic Considerations for CCBHCs</a:t>
            </a:r>
          </a:p>
        </p:txBody>
      </p:sp>
    </p:spTree>
    <p:extLst>
      <p:ext uri="{BB962C8B-B14F-4D97-AF65-F5344CB8AC3E}">
        <p14:creationId xmlns:p14="http://schemas.microsoft.com/office/powerpoint/2010/main" val="416783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289F0-4C84-3B31-CE9E-7B9240CD03EA}"/>
              </a:ext>
            </a:extLst>
          </p:cNvPr>
          <p:cNvSpPr>
            <a:spLocks noGrp="1"/>
          </p:cNvSpPr>
          <p:nvPr>
            <p:ph type="sldNum" sz="quarter" idx="10"/>
          </p:nvPr>
        </p:nvSpPr>
        <p:spPr/>
        <p:txBody>
          <a:bodyPr/>
          <a:lstStyle/>
          <a:p>
            <a:fld id="{A7DFA607-A124-9F44-878D-A4DCC5193B17}" type="slidenum">
              <a:rPr lang="en-US" smtClean="0"/>
              <a:t>19</a:t>
            </a:fld>
            <a:endParaRPr lang="en-US"/>
          </a:p>
        </p:txBody>
      </p:sp>
      <p:sp>
        <p:nvSpPr>
          <p:cNvPr id="9" name="Rectangle: Diagonal Corners Rounded 8">
            <a:extLst>
              <a:ext uri="{FF2B5EF4-FFF2-40B4-BE49-F238E27FC236}">
                <a16:creationId xmlns:a16="http://schemas.microsoft.com/office/drawing/2014/main" id="{75161D38-3814-7595-0DC0-8202AF94CB13}"/>
              </a:ext>
            </a:extLst>
          </p:cNvPr>
          <p:cNvSpPr/>
          <p:nvPr/>
        </p:nvSpPr>
        <p:spPr>
          <a:xfrm>
            <a:off x="1409700" y="1081241"/>
            <a:ext cx="9372600" cy="4134685"/>
          </a:xfrm>
          <a:prstGeom prst="round2DiagRect">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b="1" dirty="0">
                <a:solidFill>
                  <a:schemeClr val="tx1"/>
                </a:solidFill>
              </a:rPr>
              <a:t>Our </a:t>
            </a:r>
            <a:r>
              <a:rPr lang="en-US" sz="2800" b="1" dirty="0">
                <a:solidFill>
                  <a:schemeClr val="accent2"/>
                </a:solidFill>
              </a:rPr>
              <a:t>vision</a:t>
            </a:r>
            <a:r>
              <a:rPr lang="en-US" sz="2800" b="1" dirty="0">
                <a:solidFill>
                  <a:schemeClr val="tx1"/>
                </a:solidFill>
              </a:rPr>
              <a:t> is that one day, </a:t>
            </a:r>
            <a:r>
              <a:rPr lang="en-US" sz="2800" b="1" dirty="0">
                <a:solidFill>
                  <a:schemeClr val="accent2"/>
                </a:solidFill>
              </a:rPr>
              <a:t>every person in the U.S. </a:t>
            </a:r>
            <a:br>
              <a:rPr lang="en-US" sz="2800" b="1" dirty="0">
                <a:solidFill>
                  <a:schemeClr val="accent2"/>
                </a:solidFill>
              </a:rPr>
            </a:br>
            <a:r>
              <a:rPr lang="en-US" sz="2800" b="1" dirty="0">
                <a:solidFill>
                  <a:schemeClr val="tx1"/>
                </a:solidFill>
              </a:rPr>
              <a:t>will be able to access </a:t>
            </a:r>
            <a:r>
              <a:rPr lang="en-US" sz="2800" b="1" dirty="0">
                <a:solidFill>
                  <a:schemeClr val="accent2"/>
                </a:solidFill>
              </a:rPr>
              <a:t>comprehensive, high-quality care</a:t>
            </a:r>
            <a:r>
              <a:rPr lang="en-US" sz="2800" b="1" dirty="0">
                <a:solidFill>
                  <a:schemeClr val="tx1"/>
                </a:solidFill>
              </a:rPr>
              <a:t> </a:t>
            </a:r>
            <a:br>
              <a:rPr lang="en-US" sz="2800" b="1" dirty="0">
                <a:solidFill>
                  <a:schemeClr val="tx1"/>
                </a:solidFill>
              </a:rPr>
            </a:br>
            <a:r>
              <a:rPr lang="en-US" sz="2800" b="1" dirty="0">
                <a:solidFill>
                  <a:schemeClr val="tx1"/>
                </a:solidFill>
              </a:rPr>
              <a:t>delivered by a </a:t>
            </a:r>
            <a:r>
              <a:rPr lang="en-US" sz="2800" b="1" dirty="0">
                <a:solidFill>
                  <a:schemeClr val="accent2"/>
                </a:solidFill>
              </a:rPr>
              <a:t>CCBHC</a:t>
            </a:r>
            <a:r>
              <a:rPr lang="en-US" sz="2800" b="1" dirty="0">
                <a:solidFill>
                  <a:schemeClr val="tx1"/>
                </a:solidFill>
              </a:rPr>
              <a:t> and its community partners.</a:t>
            </a:r>
          </a:p>
        </p:txBody>
      </p:sp>
    </p:spTree>
    <p:extLst>
      <p:ext uri="{BB962C8B-B14F-4D97-AF65-F5344CB8AC3E}">
        <p14:creationId xmlns:p14="http://schemas.microsoft.com/office/powerpoint/2010/main" val="249520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81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losed book outline">
            <a:extLst>
              <a:ext uri="{FF2B5EF4-FFF2-40B4-BE49-F238E27FC236}">
                <a16:creationId xmlns:a16="http://schemas.microsoft.com/office/drawing/2014/main" id="{DD50DE4F-EF6E-6547-618E-8B345B64A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241" y="2286556"/>
            <a:ext cx="2421924" cy="242192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7F831F6C-D242-7556-5C27-2E00E7005FD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t="21860" b="17458"/>
          <a:stretch/>
        </p:blipFill>
        <p:spPr>
          <a:xfrm>
            <a:off x="3576463" y="2286556"/>
            <a:ext cx="4683211" cy="2841876"/>
          </a:xfrm>
          <a:prstGeom prst="rect">
            <a:avLst/>
          </a:prstGeom>
        </p:spPr>
      </p:pic>
      <p:sp>
        <p:nvSpPr>
          <p:cNvPr id="3" name="TextBox 2">
            <a:extLst>
              <a:ext uri="{FF2B5EF4-FFF2-40B4-BE49-F238E27FC236}">
                <a16:creationId xmlns:a16="http://schemas.microsoft.com/office/drawing/2014/main" id="{B52D2717-6E42-4DAB-AB7E-0C90AC19AE4D}"/>
              </a:ext>
            </a:extLst>
          </p:cNvPr>
          <p:cNvSpPr txBox="1"/>
          <p:nvPr/>
        </p:nvSpPr>
        <p:spPr>
          <a:xfrm>
            <a:off x="638054" y="5128431"/>
            <a:ext cx="29384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Federally Defined</a:t>
            </a:r>
          </a:p>
        </p:txBody>
      </p:sp>
      <p:sp>
        <p:nvSpPr>
          <p:cNvPr id="10" name="TextBox 9">
            <a:extLst>
              <a:ext uri="{FF2B5EF4-FFF2-40B4-BE49-F238E27FC236}">
                <a16:creationId xmlns:a16="http://schemas.microsoft.com/office/drawing/2014/main" id="{4EC9A619-81B1-56B4-3D60-43DD2171B7EB}"/>
              </a:ext>
            </a:extLst>
          </p:cNvPr>
          <p:cNvSpPr txBox="1"/>
          <p:nvPr/>
        </p:nvSpPr>
        <p:spPr>
          <a:xfrm>
            <a:off x="4674738" y="5130349"/>
            <a:ext cx="29384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State Driven</a:t>
            </a:r>
          </a:p>
        </p:txBody>
      </p:sp>
      <p:sp>
        <p:nvSpPr>
          <p:cNvPr id="12" name="TextBox 11">
            <a:extLst>
              <a:ext uri="{FF2B5EF4-FFF2-40B4-BE49-F238E27FC236}">
                <a16:creationId xmlns:a16="http://schemas.microsoft.com/office/drawing/2014/main" id="{709A86C1-A90A-F3C8-04C1-388FC031EF8A}"/>
              </a:ext>
            </a:extLst>
          </p:cNvPr>
          <p:cNvSpPr txBox="1"/>
          <p:nvPr/>
        </p:nvSpPr>
        <p:spPr>
          <a:xfrm>
            <a:off x="8828261" y="5128431"/>
            <a:ext cx="28160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Locally Achieved</a:t>
            </a:r>
          </a:p>
        </p:txBody>
      </p:sp>
      <p:pic>
        <p:nvPicPr>
          <p:cNvPr id="13" name="Picture 12" descr="A black and white logo&#10;&#10;Description automatically generated">
            <a:extLst>
              <a:ext uri="{FF2B5EF4-FFF2-40B4-BE49-F238E27FC236}">
                <a16:creationId xmlns:a16="http://schemas.microsoft.com/office/drawing/2014/main" id="{C5967031-2F55-19E1-0849-96D02936460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97492" y="2415097"/>
            <a:ext cx="2230713" cy="2230713"/>
          </a:xfrm>
          <a:prstGeom prst="rect">
            <a:avLst/>
          </a:prstGeom>
        </p:spPr>
      </p:pic>
      <p:sp>
        <p:nvSpPr>
          <p:cNvPr id="5" name="Rectangle: Diagonal Corners Rounded 4">
            <a:extLst>
              <a:ext uri="{FF2B5EF4-FFF2-40B4-BE49-F238E27FC236}">
                <a16:creationId xmlns:a16="http://schemas.microsoft.com/office/drawing/2014/main" id="{F1A50B15-2B4E-7349-F890-564DD099F1EC}"/>
              </a:ext>
            </a:extLst>
          </p:cNvPr>
          <p:cNvSpPr/>
          <p:nvPr/>
        </p:nvSpPr>
        <p:spPr>
          <a:xfrm>
            <a:off x="748241" y="527484"/>
            <a:ext cx="10739229" cy="1322800"/>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The CCBHC model </a:t>
            </a:r>
            <a:r>
              <a:rPr lang="en-US" sz="2400" b="1" dirty="0">
                <a:solidFill>
                  <a:schemeClr val="tx1"/>
                </a:solidFill>
              </a:rPr>
              <a:t>turns “bright spots” </a:t>
            </a:r>
            <a:r>
              <a:rPr lang="en-US" sz="2400" dirty="0">
                <a:solidFill>
                  <a:schemeClr val="tx1"/>
                </a:solidFill>
              </a:rPr>
              <a:t>into a </a:t>
            </a:r>
            <a:r>
              <a:rPr lang="en-US" sz="2400" b="1" dirty="0">
                <a:solidFill>
                  <a:schemeClr val="tx1"/>
                </a:solidFill>
              </a:rPr>
              <a:t>national and statewide standard of care</a:t>
            </a:r>
            <a:r>
              <a:rPr lang="en-US" sz="2400" dirty="0">
                <a:solidFill>
                  <a:schemeClr val="tx1"/>
                </a:solidFill>
              </a:rPr>
              <a:t>… transforming access and outcomes for the communities CCBHCs serve.</a:t>
            </a:r>
          </a:p>
        </p:txBody>
      </p:sp>
    </p:spTree>
    <p:extLst>
      <p:ext uri="{BB962C8B-B14F-4D97-AF65-F5344CB8AC3E}">
        <p14:creationId xmlns:p14="http://schemas.microsoft.com/office/powerpoint/2010/main" val="103792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367B-E620-B051-7A02-0FACAF682698}"/>
            </a:ext>
          </a:extLst>
        </p:cNvPr>
        <p:cNvGrpSpPr/>
        <p:nvPr/>
      </p:nvGrpSpPr>
      <p:grpSpPr>
        <a:xfrm>
          <a:off x="0" y="0"/>
          <a:ext cx="0" cy="0"/>
          <a:chOff x="0" y="0"/>
          <a:chExt cx="0" cy="0"/>
        </a:xfrm>
      </p:grpSpPr>
      <p:pic>
        <p:nvPicPr>
          <p:cNvPr id="4" name="Picture 3" descr="A map of the united states&#10;&#10;AI-generated content may be incorrect.">
            <a:extLst>
              <a:ext uri="{FF2B5EF4-FFF2-40B4-BE49-F238E27FC236}">
                <a16:creationId xmlns:a16="http://schemas.microsoft.com/office/drawing/2014/main" id="{E2F8CA16-9A8C-0302-C676-8FEC24074527}"/>
              </a:ext>
            </a:extLst>
          </p:cNvPr>
          <p:cNvPicPr>
            <a:picLocks noChangeAspect="1"/>
          </p:cNvPicPr>
          <p:nvPr/>
        </p:nvPicPr>
        <p:blipFill>
          <a:blip r:embed="rId3"/>
          <a:srcRect l="3307" t="7500" r="11928" b="15000"/>
          <a:stretch>
            <a:fillRect/>
          </a:stretch>
        </p:blipFill>
        <p:spPr>
          <a:xfrm>
            <a:off x="460882" y="1326985"/>
            <a:ext cx="7758444" cy="4965399"/>
          </a:xfrm>
          <a:prstGeom prst="rect">
            <a:avLst/>
          </a:prstGeom>
        </p:spPr>
      </p:pic>
      <p:sp>
        <p:nvSpPr>
          <p:cNvPr id="2" name="Title 1">
            <a:extLst>
              <a:ext uri="{FF2B5EF4-FFF2-40B4-BE49-F238E27FC236}">
                <a16:creationId xmlns:a16="http://schemas.microsoft.com/office/drawing/2014/main" id="{6A4A3906-0E9D-3B68-6F2F-59A6BECB8F5C}"/>
              </a:ext>
            </a:extLst>
          </p:cNvPr>
          <p:cNvSpPr>
            <a:spLocks noGrp="1"/>
          </p:cNvSpPr>
          <p:nvPr>
            <p:ph type="title"/>
          </p:nvPr>
        </p:nvSpPr>
        <p:spPr>
          <a:xfrm>
            <a:off x="616945" y="245645"/>
            <a:ext cx="10961783" cy="975643"/>
          </a:xfrm>
        </p:spPr>
        <p:txBody>
          <a:bodyPr/>
          <a:lstStyle/>
          <a:p>
            <a:r>
              <a:rPr lang="en-US" sz="4000" dirty="0"/>
              <a:t>How it started (2017)</a:t>
            </a:r>
          </a:p>
        </p:txBody>
      </p:sp>
      <p:sp>
        <p:nvSpPr>
          <p:cNvPr id="3" name="Slide Number Placeholder 2">
            <a:extLst>
              <a:ext uri="{FF2B5EF4-FFF2-40B4-BE49-F238E27FC236}">
                <a16:creationId xmlns:a16="http://schemas.microsoft.com/office/drawing/2014/main" id="{213DA6FB-4305-0707-FB9A-A62A2F6E27C7}"/>
              </a:ext>
            </a:extLst>
          </p:cNvPr>
          <p:cNvSpPr>
            <a:spLocks noGrp="1"/>
          </p:cNvSpPr>
          <p:nvPr>
            <p:ph type="sldNum" sz="quarter" idx="12"/>
          </p:nvPr>
        </p:nvSpPr>
        <p:spPr/>
        <p:txBody>
          <a:bodyPr/>
          <a:lstStyle/>
          <a:p>
            <a:fld id="{A7DFA607-A124-9F44-878D-A4DCC5193B17}" type="slidenum">
              <a:rPr lang="en-US" smtClean="0"/>
              <a:t>3</a:t>
            </a:fld>
            <a:endParaRPr lang="en-US"/>
          </a:p>
        </p:txBody>
      </p:sp>
      <p:sp>
        <p:nvSpPr>
          <p:cNvPr id="9" name="Rectangle: Diagonal Corners Rounded 8">
            <a:extLst>
              <a:ext uri="{FF2B5EF4-FFF2-40B4-BE49-F238E27FC236}">
                <a16:creationId xmlns:a16="http://schemas.microsoft.com/office/drawing/2014/main" id="{FD5B8079-26C9-AC86-7279-FB2745945DA9}"/>
              </a:ext>
            </a:extLst>
          </p:cNvPr>
          <p:cNvSpPr/>
          <p:nvPr/>
        </p:nvSpPr>
        <p:spPr>
          <a:xfrm>
            <a:off x="9550400" y="1640608"/>
            <a:ext cx="2211540" cy="3424878"/>
          </a:xfrm>
          <a:prstGeom prst="round2Diag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tx1"/>
                </a:solidFill>
              </a:rPr>
              <a:t>8 </a:t>
            </a:r>
            <a:r>
              <a:rPr lang="en-US" sz="2000" dirty="0">
                <a:solidFill>
                  <a:schemeClr val="tx1"/>
                </a:solidFill>
              </a:rPr>
              <a:t>States</a:t>
            </a:r>
          </a:p>
          <a:p>
            <a:pPr algn="ctr"/>
            <a:r>
              <a:rPr lang="en-US" sz="3600" b="1" dirty="0">
                <a:solidFill>
                  <a:schemeClr val="tx1"/>
                </a:solidFill>
              </a:rPr>
              <a:t>66 </a:t>
            </a:r>
            <a:r>
              <a:rPr lang="en-US" sz="2000" dirty="0">
                <a:solidFill>
                  <a:schemeClr val="tx1"/>
                </a:solidFill>
              </a:rPr>
              <a:t>CCBHCs</a:t>
            </a:r>
          </a:p>
        </p:txBody>
      </p:sp>
      <p:pic>
        <p:nvPicPr>
          <p:cNvPr id="8" name="Picture 7" descr="A map of the united states&#10;&#10;AI-generated content may be incorrect.">
            <a:extLst>
              <a:ext uri="{FF2B5EF4-FFF2-40B4-BE49-F238E27FC236}">
                <a16:creationId xmlns:a16="http://schemas.microsoft.com/office/drawing/2014/main" id="{43ED19DD-F84D-5082-3C0F-730D47B86287}"/>
              </a:ext>
            </a:extLst>
          </p:cNvPr>
          <p:cNvPicPr>
            <a:picLocks noChangeAspect="1"/>
          </p:cNvPicPr>
          <p:nvPr/>
        </p:nvPicPr>
        <p:blipFill>
          <a:blip r:embed="rId4"/>
          <a:srcRect l="83939" t="72307" r="2084" b="22608"/>
          <a:stretch>
            <a:fillRect/>
          </a:stretch>
        </p:blipFill>
        <p:spPr>
          <a:xfrm>
            <a:off x="7708473" y="4479532"/>
            <a:ext cx="1654139" cy="421242"/>
          </a:xfrm>
          <a:prstGeom prst="rect">
            <a:avLst/>
          </a:prstGeom>
        </p:spPr>
      </p:pic>
    </p:spTree>
    <p:extLst>
      <p:ext uri="{BB962C8B-B14F-4D97-AF65-F5344CB8AC3E}">
        <p14:creationId xmlns:p14="http://schemas.microsoft.com/office/powerpoint/2010/main" val="359466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9F8C63-F354-85E8-86FE-4AF46FA01FF6}"/>
              </a:ext>
            </a:extLst>
          </p:cNvPr>
          <p:cNvSpPr>
            <a:spLocks noGrp="1"/>
          </p:cNvSpPr>
          <p:nvPr>
            <p:ph type="sldNum" sz="quarter" idx="10"/>
          </p:nvPr>
        </p:nvSpPr>
        <p:spPr/>
        <p:txBody>
          <a:bodyPr/>
          <a:lstStyle/>
          <a:p>
            <a:fld id="{A7DFA607-A124-9F44-878D-A4DCC5193B17}" type="slidenum">
              <a:rPr lang="en-US" smtClean="0"/>
              <a:t>4</a:t>
            </a:fld>
            <a:endParaRPr lang="en-US"/>
          </a:p>
        </p:txBody>
      </p:sp>
      <p:sp>
        <p:nvSpPr>
          <p:cNvPr id="5" name="Rounded Rectangular Callout 5">
            <a:extLst>
              <a:ext uri="{FF2B5EF4-FFF2-40B4-BE49-F238E27FC236}">
                <a16:creationId xmlns:a16="http://schemas.microsoft.com/office/drawing/2014/main" id="{2C9703AE-E0B9-D447-3B9F-41F702D50999}"/>
              </a:ext>
            </a:extLst>
          </p:cNvPr>
          <p:cNvSpPr/>
          <p:nvPr/>
        </p:nvSpPr>
        <p:spPr>
          <a:xfrm>
            <a:off x="1308100" y="758192"/>
            <a:ext cx="3701726" cy="4340750"/>
          </a:xfrm>
          <a:prstGeom prst="wedgeRoundRectCallout">
            <a:avLst>
              <a:gd name="adj1" fmla="val -1448"/>
              <a:gd name="adj2" fmla="val 65379"/>
              <a:gd name="adj3" fmla="val 16667"/>
            </a:avLst>
          </a:prstGeom>
          <a:solidFill>
            <a:schemeClr val="bg1"/>
          </a:solidFill>
          <a:ln>
            <a:solidFill>
              <a:srgbClr val="EA5E29"/>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EA5E29"/>
                </a:solidFill>
              </a:rPr>
              <a:t>“Now that we’ve seen what service delivery can be like, it would be impossible to go back.”</a:t>
            </a:r>
          </a:p>
        </p:txBody>
      </p:sp>
      <p:sp>
        <p:nvSpPr>
          <p:cNvPr id="6" name="Speech Bubble: Rectangle with Corners Rounded 5">
            <a:extLst>
              <a:ext uri="{FF2B5EF4-FFF2-40B4-BE49-F238E27FC236}">
                <a16:creationId xmlns:a16="http://schemas.microsoft.com/office/drawing/2014/main" id="{1287901E-4E0D-6434-2B45-6670C7D15DC6}"/>
              </a:ext>
            </a:extLst>
          </p:cNvPr>
          <p:cNvSpPr/>
          <p:nvPr/>
        </p:nvSpPr>
        <p:spPr>
          <a:xfrm>
            <a:off x="5732353" y="758192"/>
            <a:ext cx="5129541" cy="4340750"/>
          </a:xfrm>
          <a:prstGeom prst="wedgeRoundRectCallout">
            <a:avLst>
              <a:gd name="adj1" fmla="val 3308"/>
              <a:gd name="adj2" fmla="val 63273"/>
              <a:gd name="adj3" fmla="val 16667"/>
            </a:avLst>
          </a:prstGeom>
          <a:solidFill>
            <a:srgbClr val="225686"/>
          </a:solidFill>
          <a:ln>
            <a:solidFill>
              <a:srgbClr val="22568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chemeClr val="bg1"/>
                </a:solidFill>
              </a:rPr>
              <a:t>“This model shows that when you’re given the financial flexibility to do the right thing, you get results that previously would have been unfathomable.”</a:t>
            </a:r>
          </a:p>
        </p:txBody>
      </p:sp>
    </p:spTree>
    <p:extLst>
      <p:ext uri="{BB962C8B-B14F-4D97-AF65-F5344CB8AC3E}">
        <p14:creationId xmlns:p14="http://schemas.microsoft.com/office/powerpoint/2010/main" val="29907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1D44-F1E2-B9CA-BC69-1C584D359CCB}"/>
              </a:ext>
            </a:extLst>
          </p:cNvPr>
          <p:cNvSpPr>
            <a:spLocks noGrp="1"/>
          </p:cNvSpPr>
          <p:nvPr>
            <p:ph type="title"/>
          </p:nvPr>
        </p:nvSpPr>
        <p:spPr>
          <a:xfrm>
            <a:off x="616945" y="245645"/>
            <a:ext cx="10961783" cy="975643"/>
          </a:xfrm>
        </p:spPr>
        <p:txBody>
          <a:bodyPr/>
          <a:lstStyle/>
          <a:p>
            <a:r>
              <a:rPr lang="en-US" sz="4000" dirty="0"/>
              <a:t>How it’s going</a:t>
            </a:r>
          </a:p>
        </p:txBody>
      </p:sp>
      <p:sp>
        <p:nvSpPr>
          <p:cNvPr id="3" name="Slide Number Placeholder 2">
            <a:extLst>
              <a:ext uri="{FF2B5EF4-FFF2-40B4-BE49-F238E27FC236}">
                <a16:creationId xmlns:a16="http://schemas.microsoft.com/office/drawing/2014/main" id="{5CAE8244-3357-D0AD-6EF1-5EAD8925FC82}"/>
              </a:ext>
            </a:extLst>
          </p:cNvPr>
          <p:cNvSpPr>
            <a:spLocks noGrp="1"/>
          </p:cNvSpPr>
          <p:nvPr>
            <p:ph type="sldNum" sz="quarter" idx="12"/>
          </p:nvPr>
        </p:nvSpPr>
        <p:spPr/>
        <p:txBody>
          <a:bodyPr/>
          <a:lstStyle/>
          <a:p>
            <a:fld id="{A7DFA607-A124-9F44-878D-A4DCC5193B17}" type="slidenum">
              <a:rPr lang="en-US" smtClean="0"/>
              <a:t>5</a:t>
            </a:fld>
            <a:endParaRPr lang="en-US"/>
          </a:p>
        </p:txBody>
      </p:sp>
      <p:sp>
        <p:nvSpPr>
          <p:cNvPr id="9" name="Rectangle: Diagonal Corners Rounded 8">
            <a:extLst>
              <a:ext uri="{FF2B5EF4-FFF2-40B4-BE49-F238E27FC236}">
                <a16:creationId xmlns:a16="http://schemas.microsoft.com/office/drawing/2014/main" id="{4DBBC912-A3D2-1B43-D95D-9C826D545444}"/>
              </a:ext>
            </a:extLst>
          </p:cNvPr>
          <p:cNvSpPr/>
          <p:nvPr/>
        </p:nvSpPr>
        <p:spPr>
          <a:xfrm>
            <a:off x="9550400" y="1640608"/>
            <a:ext cx="2211540" cy="3424878"/>
          </a:xfrm>
          <a:prstGeom prst="round2Diag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a:solidFill>
                  <a:schemeClr val="tx1"/>
                </a:solidFill>
              </a:rPr>
              <a:t>Today, there are </a:t>
            </a:r>
            <a:r>
              <a:rPr lang="en-US" sz="2000" b="1">
                <a:solidFill>
                  <a:schemeClr val="tx1"/>
                </a:solidFill>
              </a:rPr>
              <a:t>more than 500 CCBHCs </a:t>
            </a:r>
            <a:r>
              <a:rPr lang="en-US" sz="2000">
                <a:solidFill>
                  <a:schemeClr val="tx1"/>
                </a:solidFill>
              </a:rPr>
              <a:t>serving </a:t>
            </a:r>
            <a:r>
              <a:rPr lang="en-US" sz="2000" b="1">
                <a:solidFill>
                  <a:schemeClr val="tx1"/>
                </a:solidFill>
              </a:rPr>
              <a:t>40% </a:t>
            </a:r>
            <a:r>
              <a:rPr lang="en-US" sz="2000">
                <a:solidFill>
                  <a:schemeClr val="tx1"/>
                </a:solidFill>
              </a:rPr>
              <a:t>of U.S. counties.</a:t>
            </a:r>
          </a:p>
        </p:txBody>
      </p:sp>
      <p:grpSp>
        <p:nvGrpSpPr>
          <p:cNvPr id="11" name="Group 10">
            <a:extLst>
              <a:ext uri="{FF2B5EF4-FFF2-40B4-BE49-F238E27FC236}">
                <a16:creationId xmlns:a16="http://schemas.microsoft.com/office/drawing/2014/main" id="{2A11ADC6-D467-E8BA-5BEA-4F530B8F18A8}"/>
              </a:ext>
            </a:extLst>
          </p:cNvPr>
          <p:cNvGrpSpPr/>
          <p:nvPr/>
        </p:nvGrpSpPr>
        <p:grpSpPr>
          <a:xfrm>
            <a:off x="521069" y="1300942"/>
            <a:ext cx="8756494" cy="5223147"/>
            <a:chOff x="521069" y="1300942"/>
            <a:chExt cx="8756494" cy="5223147"/>
          </a:xfrm>
        </p:grpSpPr>
        <p:pic>
          <p:nvPicPr>
            <p:cNvPr id="10" name="Picture 9" descr="A map of the united states&#10;&#10;AI-generated content may be incorrect.">
              <a:extLst>
                <a:ext uri="{FF2B5EF4-FFF2-40B4-BE49-F238E27FC236}">
                  <a16:creationId xmlns:a16="http://schemas.microsoft.com/office/drawing/2014/main" id="{03DEFA6C-BC8A-EC3A-5C70-392AA241791C}"/>
                </a:ext>
              </a:extLst>
            </p:cNvPr>
            <p:cNvPicPr>
              <a:picLocks noChangeAspect="1"/>
            </p:cNvPicPr>
            <p:nvPr/>
          </p:nvPicPr>
          <p:blipFill>
            <a:blip r:embed="rId3"/>
            <a:srcRect l="4445" t="7752" r="11287" b="15693"/>
            <a:stretch>
              <a:fillRect/>
            </a:stretch>
          </p:blipFill>
          <p:spPr>
            <a:xfrm>
              <a:off x="521069" y="1300942"/>
              <a:ext cx="7794274" cy="4956563"/>
            </a:xfrm>
            <a:prstGeom prst="rect">
              <a:avLst/>
            </a:prstGeom>
          </p:spPr>
        </p:pic>
        <p:pic>
          <p:nvPicPr>
            <p:cNvPr id="6" name="Picture 5" descr="A map of the united states&#10;&#10;AI-generated content may be incorrect.">
              <a:extLst>
                <a:ext uri="{FF2B5EF4-FFF2-40B4-BE49-F238E27FC236}">
                  <a16:creationId xmlns:a16="http://schemas.microsoft.com/office/drawing/2014/main" id="{F9C6F1EC-2C75-CE93-5DC2-7F2F833EF281}"/>
                </a:ext>
              </a:extLst>
            </p:cNvPr>
            <p:cNvPicPr>
              <a:picLocks noChangeAspect="1"/>
            </p:cNvPicPr>
            <p:nvPr/>
          </p:nvPicPr>
          <p:blipFill>
            <a:blip r:embed="rId4"/>
            <a:srcRect l="83939" t="60276" r="2084" b="9213"/>
            <a:stretch>
              <a:fillRect/>
            </a:stretch>
          </p:blipFill>
          <p:spPr>
            <a:xfrm>
              <a:off x="7623424" y="3996647"/>
              <a:ext cx="1654139" cy="2527442"/>
            </a:xfrm>
            <a:prstGeom prst="rect">
              <a:avLst/>
            </a:prstGeom>
          </p:spPr>
        </p:pic>
      </p:grpSp>
    </p:spTree>
    <p:extLst>
      <p:ext uri="{BB962C8B-B14F-4D97-AF65-F5344CB8AC3E}">
        <p14:creationId xmlns:p14="http://schemas.microsoft.com/office/powerpoint/2010/main" val="138968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53A7-6884-ACD9-0157-9ADF1223CEED}"/>
              </a:ext>
            </a:extLst>
          </p:cNvPr>
          <p:cNvSpPr>
            <a:spLocks noGrp="1"/>
          </p:cNvSpPr>
          <p:nvPr>
            <p:ph type="title"/>
          </p:nvPr>
        </p:nvSpPr>
        <p:spPr>
          <a:xfrm>
            <a:off x="616945" y="365125"/>
            <a:ext cx="10961783" cy="1180646"/>
          </a:xfrm>
        </p:spPr>
        <p:txBody>
          <a:bodyPr/>
          <a:lstStyle/>
          <a:p>
            <a:r>
              <a:rPr lang="en-US" sz="4000" dirty="0"/>
              <a:t>Timeline for Demonstration Decisions </a:t>
            </a:r>
            <a:br>
              <a:rPr lang="en-US" sz="4000" dirty="0"/>
            </a:br>
            <a:r>
              <a:rPr lang="en-US" sz="4000" dirty="0"/>
              <a:t>and Launch</a:t>
            </a:r>
          </a:p>
        </p:txBody>
      </p:sp>
      <p:sp>
        <p:nvSpPr>
          <p:cNvPr id="3" name="Slide Number Placeholder 2">
            <a:extLst>
              <a:ext uri="{FF2B5EF4-FFF2-40B4-BE49-F238E27FC236}">
                <a16:creationId xmlns:a16="http://schemas.microsoft.com/office/drawing/2014/main" id="{CD5A0A4C-E6E4-9C72-1272-2B69AB12D385}"/>
              </a:ext>
            </a:extLst>
          </p:cNvPr>
          <p:cNvSpPr>
            <a:spLocks noGrp="1"/>
          </p:cNvSpPr>
          <p:nvPr>
            <p:ph type="sldNum" sz="quarter" idx="12"/>
          </p:nvPr>
        </p:nvSpPr>
        <p:spPr/>
        <p:txBody>
          <a:bodyPr/>
          <a:lstStyle/>
          <a:p>
            <a:fld id="{A7DFA607-A124-9F44-878D-A4DCC5193B17}" type="slidenum">
              <a:rPr lang="en-US" smtClean="0"/>
              <a:t>6</a:t>
            </a:fld>
            <a:endParaRPr lang="en-US"/>
          </a:p>
        </p:txBody>
      </p:sp>
      <p:graphicFrame>
        <p:nvGraphicFramePr>
          <p:cNvPr id="5" name="Content Placeholder 4">
            <a:extLst>
              <a:ext uri="{FF2B5EF4-FFF2-40B4-BE49-F238E27FC236}">
                <a16:creationId xmlns:a16="http://schemas.microsoft.com/office/drawing/2014/main" id="{214F0FF6-8047-34DC-5879-68A2F968D877}"/>
              </a:ext>
            </a:extLst>
          </p:cNvPr>
          <p:cNvGraphicFramePr>
            <a:graphicFrameLocks noGrp="1"/>
          </p:cNvGraphicFramePr>
          <p:nvPr>
            <p:ph sz="quarter" idx="13"/>
            <p:extLst>
              <p:ext uri="{D42A27DB-BD31-4B8C-83A1-F6EECF244321}">
                <p14:modId xmlns:p14="http://schemas.microsoft.com/office/powerpoint/2010/main" val="2845511161"/>
              </p:ext>
            </p:extLst>
          </p:nvPr>
        </p:nvGraphicFramePr>
        <p:xfrm>
          <a:off x="771952" y="1284514"/>
          <a:ext cx="11104361" cy="3548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Diagonal Corners Rounded 6">
            <a:extLst>
              <a:ext uri="{FF2B5EF4-FFF2-40B4-BE49-F238E27FC236}">
                <a16:creationId xmlns:a16="http://schemas.microsoft.com/office/drawing/2014/main" id="{A13976DB-1D09-28C4-2963-DB9DD0BCC1C1}"/>
              </a:ext>
            </a:extLst>
          </p:cNvPr>
          <p:cNvSpPr/>
          <p:nvPr/>
        </p:nvSpPr>
        <p:spPr>
          <a:xfrm>
            <a:off x="1647169" y="4484946"/>
            <a:ext cx="6881715" cy="1055297"/>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Session #603: </a:t>
            </a:r>
            <a:r>
              <a:rPr lang="en-US" dirty="0"/>
              <a:t>Certified Community Behavioral Health Clinics &amp;</a:t>
            </a:r>
          </a:p>
          <a:p>
            <a:pPr algn="ctr"/>
            <a:r>
              <a:rPr lang="en-US" dirty="0"/>
              <a:t>Colorado (Today at 3:30, Peak 11/12)</a:t>
            </a:r>
          </a:p>
        </p:txBody>
      </p:sp>
    </p:spTree>
    <p:extLst>
      <p:ext uri="{BB962C8B-B14F-4D97-AF65-F5344CB8AC3E}">
        <p14:creationId xmlns:p14="http://schemas.microsoft.com/office/powerpoint/2010/main" val="6966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A0AC-3CD3-9384-275F-C6087A445A27}"/>
              </a:ext>
            </a:extLst>
          </p:cNvPr>
          <p:cNvSpPr>
            <a:spLocks noGrp="1"/>
          </p:cNvSpPr>
          <p:nvPr>
            <p:ph type="title"/>
          </p:nvPr>
        </p:nvSpPr>
        <p:spPr>
          <a:xfrm>
            <a:off x="616688" y="365125"/>
            <a:ext cx="10962040" cy="1186273"/>
          </a:xfrm>
        </p:spPr>
        <p:txBody>
          <a:bodyPr/>
          <a:lstStyle/>
          <a:p>
            <a:r>
              <a:rPr lang="en-US" sz="4000" dirty="0"/>
              <a:t>State and federal actions have enabled CCBHCs’ growth to date</a:t>
            </a:r>
          </a:p>
        </p:txBody>
      </p:sp>
      <p:sp>
        <p:nvSpPr>
          <p:cNvPr id="3" name="Slide Number Placeholder 2">
            <a:extLst>
              <a:ext uri="{FF2B5EF4-FFF2-40B4-BE49-F238E27FC236}">
                <a16:creationId xmlns:a16="http://schemas.microsoft.com/office/drawing/2014/main" id="{9F3E4367-3018-870A-B065-B3005F0A30FB}"/>
              </a:ext>
            </a:extLst>
          </p:cNvPr>
          <p:cNvSpPr>
            <a:spLocks noGrp="1"/>
          </p:cNvSpPr>
          <p:nvPr>
            <p:ph type="sldNum" sz="quarter" idx="10"/>
          </p:nvPr>
        </p:nvSpPr>
        <p:spPr/>
        <p:txBody>
          <a:bodyPr/>
          <a:lstStyle/>
          <a:p>
            <a:fld id="{A7DFA607-A124-9F44-878D-A4DCC5193B17}" type="slidenum">
              <a:rPr lang="en-US" smtClean="0"/>
              <a:t>7</a:t>
            </a:fld>
            <a:endParaRPr lang="en-US"/>
          </a:p>
        </p:txBody>
      </p:sp>
      <p:sp>
        <p:nvSpPr>
          <p:cNvPr id="4" name="Content Placeholder 3">
            <a:extLst>
              <a:ext uri="{FF2B5EF4-FFF2-40B4-BE49-F238E27FC236}">
                <a16:creationId xmlns:a16="http://schemas.microsoft.com/office/drawing/2014/main" id="{475B1CBF-8B58-B81E-C5CC-6FEEAB4AECA0}"/>
              </a:ext>
            </a:extLst>
          </p:cNvPr>
          <p:cNvSpPr>
            <a:spLocks noGrp="1"/>
          </p:cNvSpPr>
          <p:nvPr>
            <p:ph sz="quarter" idx="4294967295"/>
          </p:nvPr>
        </p:nvSpPr>
        <p:spPr>
          <a:xfrm>
            <a:off x="615156" y="1883229"/>
            <a:ext cx="10961687" cy="4033772"/>
          </a:xfrm>
        </p:spPr>
        <p:txBody>
          <a:bodyPr/>
          <a:lstStyle/>
          <a:p>
            <a:r>
              <a:rPr lang="en-US" dirty="0"/>
              <a:t>Staunch </a:t>
            </a:r>
            <a:r>
              <a:rPr lang="en-US" b="1" dirty="0"/>
              <a:t>bipartisan support </a:t>
            </a:r>
            <a:r>
              <a:rPr lang="en-US" dirty="0"/>
              <a:t>through 4 Democratic and Republican administrations</a:t>
            </a:r>
          </a:p>
          <a:p>
            <a:r>
              <a:rPr lang="en-US" b="1" dirty="0"/>
              <a:t>Billions invested </a:t>
            </a:r>
            <a:r>
              <a:rPr lang="en-US" dirty="0"/>
              <a:t>to date</a:t>
            </a:r>
          </a:p>
          <a:p>
            <a:r>
              <a:rPr lang="en-US" dirty="0"/>
              <a:t>Ongoing </a:t>
            </a:r>
            <a:r>
              <a:rPr lang="en-US" b="1" dirty="0"/>
              <a:t>congressional support </a:t>
            </a:r>
            <a:r>
              <a:rPr lang="en-US" dirty="0"/>
              <a:t>over 15 years (and counting)</a:t>
            </a:r>
          </a:p>
          <a:p>
            <a:r>
              <a:rPr lang="en-US" dirty="0"/>
              <a:t>Every demo state has remained in the demo or </a:t>
            </a:r>
            <a:r>
              <a:rPr lang="en-US" b="1" dirty="0"/>
              <a:t>“graduated” </a:t>
            </a:r>
            <a:r>
              <a:rPr lang="en-US" dirty="0"/>
              <a:t>to a CCBHC SPA*</a:t>
            </a:r>
          </a:p>
          <a:p>
            <a:r>
              <a:rPr lang="en-US" dirty="0"/>
              <a:t>Desire to participate in the demo has been </a:t>
            </a:r>
            <a:r>
              <a:rPr lang="en-US" b="1" dirty="0"/>
              <a:t>consistently higher </a:t>
            </a:r>
            <a:r>
              <a:rPr lang="en-US" dirty="0"/>
              <a:t>than available slots</a:t>
            </a:r>
          </a:p>
          <a:p>
            <a:r>
              <a:rPr lang="en-US" dirty="0"/>
              <a:t>States </a:t>
            </a:r>
            <a:r>
              <a:rPr lang="en-US" b="1" dirty="0"/>
              <a:t>pursuing SPAs </a:t>
            </a:r>
            <a:r>
              <a:rPr lang="en-US" dirty="0"/>
              <a:t>to implement CCBHC when demo is not available to them</a:t>
            </a:r>
          </a:p>
        </p:txBody>
      </p:sp>
      <p:sp>
        <p:nvSpPr>
          <p:cNvPr id="5" name="TextBox 4">
            <a:extLst>
              <a:ext uri="{FF2B5EF4-FFF2-40B4-BE49-F238E27FC236}">
                <a16:creationId xmlns:a16="http://schemas.microsoft.com/office/drawing/2014/main" id="{A930E1CB-3E77-7AA8-96B2-136E2D712E05}"/>
              </a:ext>
            </a:extLst>
          </p:cNvPr>
          <p:cNvSpPr txBox="1"/>
          <p:nvPr/>
        </p:nvSpPr>
        <p:spPr>
          <a:xfrm>
            <a:off x="615156" y="5865631"/>
            <a:ext cx="7767263" cy="338554"/>
          </a:xfrm>
          <a:prstGeom prst="rect">
            <a:avLst/>
          </a:prstGeom>
          <a:noFill/>
        </p:spPr>
        <p:txBody>
          <a:bodyPr wrap="square" rtlCol="0">
            <a:spAutoFit/>
          </a:bodyPr>
          <a:lstStyle/>
          <a:p>
            <a:r>
              <a:rPr lang="en-US" sz="1600" i="1" dirty="0"/>
              <a:t>*Or other Medicaid authority</a:t>
            </a:r>
          </a:p>
        </p:txBody>
      </p:sp>
    </p:spTree>
    <p:extLst>
      <p:ext uri="{BB962C8B-B14F-4D97-AF65-F5344CB8AC3E}">
        <p14:creationId xmlns:p14="http://schemas.microsoft.com/office/powerpoint/2010/main" val="47965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A38B-5B6D-0643-B06C-FAD9A48A5626}"/>
              </a:ext>
            </a:extLst>
          </p:cNvPr>
          <p:cNvSpPr>
            <a:spLocks noGrp="1"/>
          </p:cNvSpPr>
          <p:nvPr>
            <p:ph type="title"/>
          </p:nvPr>
        </p:nvSpPr>
        <p:spPr>
          <a:xfrm>
            <a:off x="616688" y="365126"/>
            <a:ext cx="10962040" cy="973818"/>
          </a:xfrm>
        </p:spPr>
        <p:txBody>
          <a:bodyPr/>
          <a:lstStyle/>
          <a:p>
            <a:r>
              <a:rPr lang="en-US" sz="4000" dirty="0"/>
              <a:t>Today’s federal landscape for CCBHCs</a:t>
            </a:r>
          </a:p>
        </p:txBody>
      </p:sp>
      <p:sp>
        <p:nvSpPr>
          <p:cNvPr id="3" name="Slide Number Placeholder 2">
            <a:extLst>
              <a:ext uri="{FF2B5EF4-FFF2-40B4-BE49-F238E27FC236}">
                <a16:creationId xmlns:a16="http://schemas.microsoft.com/office/drawing/2014/main" id="{D136A07D-BEF7-146D-1513-16859A72944C}"/>
              </a:ext>
            </a:extLst>
          </p:cNvPr>
          <p:cNvSpPr>
            <a:spLocks noGrp="1"/>
          </p:cNvSpPr>
          <p:nvPr>
            <p:ph type="sldNum" sz="quarter" idx="10"/>
          </p:nvPr>
        </p:nvSpPr>
        <p:spPr/>
        <p:txBody>
          <a:bodyPr/>
          <a:lstStyle/>
          <a:p>
            <a:fld id="{A7DFA607-A124-9F44-878D-A4DCC5193B17}" type="slidenum">
              <a:rPr lang="en-US" smtClean="0"/>
              <a:pPr/>
              <a:t>8</a:t>
            </a:fld>
            <a:endParaRPr lang="en-US" dirty="0"/>
          </a:p>
        </p:txBody>
      </p:sp>
      <p:graphicFrame>
        <p:nvGraphicFramePr>
          <p:cNvPr id="5" name="Table 4">
            <a:extLst>
              <a:ext uri="{FF2B5EF4-FFF2-40B4-BE49-F238E27FC236}">
                <a16:creationId xmlns:a16="http://schemas.microsoft.com/office/drawing/2014/main" id="{F6A36DE6-19F7-CF84-0D41-9911C6BD67A8}"/>
              </a:ext>
            </a:extLst>
          </p:cNvPr>
          <p:cNvGraphicFramePr>
            <a:graphicFrameLocks noGrp="1"/>
          </p:cNvGraphicFramePr>
          <p:nvPr>
            <p:extLst>
              <p:ext uri="{D42A27DB-BD31-4B8C-83A1-F6EECF244321}">
                <p14:modId xmlns:p14="http://schemas.microsoft.com/office/powerpoint/2010/main" val="2137692428"/>
              </p:ext>
            </p:extLst>
          </p:nvPr>
        </p:nvGraphicFramePr>
        <p:xfrm>
          <a:off x="613015" y="1690688"/>
          <a:ext cx="10962040" cy="3662680"/>
        </p:xfrm>
        <a:graphic>
          <a:graphicData uri="http://schemas.openxmlformats.org/drawingml/2006/table">
            <a:tbl>
              <a:tblPr firstRow="1" bandRow="1">
                <a:tableStyleId>{2D5ABB26-0587-4C30-8999-92F81FD0307C}</a:tableStyleId>
              </a:tblPr>
              <a:tblGrid>
                <a:gridCol w="3135087">
                  <a:extLst>
                    <a:ext uri="{9D8B030D-6E8A-4147-A177-3AD203B41FA5}">
                      <a16:colId xmlns:a16="http://schemas.microsoft.com/office/drawing/2014/main" val="2805062691"/>
                    </a:ext>
                  </a:extLst>
                </a:gridCol>
                <a:gridCol w="626724">
                  <a:extLst>
                    <a:ext uri="{9D8B030D-6E8A-4147-A177-3AD203B41FA5}">
                      <a16:colId xmlns:a16="http://schemas.microsoft.com/office/drawing/2014/main" val="2298584536"/>
                    </a:ext>
                  </a:extLst>
                </a:gridCol>
                <a:gridCol w="3359649">
                  <a:extLst>
                    <a:ext uri="{9D8B030D-6E8A-4147-A177-3AD203B41FA5}">
                      <a16:colId xmlns:a16="http://schemas.microsoft.com/office/drawing/2014/main" val="4052371179"/>
                    </a:ext>
                  </a:extLst>
                </a:gridCol>
                <a:gridCol w="595902">
                  <a:extLst>
                    <a:ext uri="{9D8B030D-6E8A-4147-A177-3AD203B41FA5}">
                      <a16:colId xmlns:a16="http://schemas.microsoft.com/office/drawing/2014/main" val="2578626541"/>
                    </a:ext>
                  </a:extLst>
                </a:gridCol>
                <a:gridCol w="3244678">
                  <a:extLst>
                    <a:ext uri="{9D8B030D-6E8A-4147-A177-3AD203B41FA5}">
                      <a16:colId xmlns:a16="http://schemas.microsoft.com/office/drawing/2014/main" val="3876075308"/>
                    </a:ext>
                  </a:extLst>
                </a:gridCol>
              </a:tblGrid>
              <a:tr h="370840">
                <a:tc>
                  <a:txBody>
                    <a:bodyPr/>
                    <a:lstStyle/>
                    <a:p>
                      <a:pPr algn="ctr"/>
                      <a:r>
                        <a:rPr lang="en-US" b="1" dirty="0">
                          <a:solidFill>
                            <a:schemeClr val="bg1"/>
                          </a:solidFill>
                        </a:rPr>
                        <a:t>Demonstration Expansion</a:t>
                      </a:r>
                    </a:p>
                  </a:txBody>
                  <a:tcPr>
                    <a:solidFill>
                      <a:schemeClr val="accent1"/>
                    </a:solidFill>
                  </a:tcPr>
                </a:tc>
                <a:tc>
                  <a:txBody>
                    <a:bodyPr/>
                    <a:lstStyle/>
                    <a:p>
                      <a:pPr algn="ctr"/>
                      <a:endParaRPr lang="en-US" b="1" dirty="0">
                        <a:solidFill>
                          <a:schemeClr val="bg1"/>
                        </a:solidFill>
                      </a:endParaRPr>
                    </a:p>
                  </a:txBody>
                  <a:tcPr>
                    <a:solidFill>
                      <a:schemeClr val="bg1"/>
                    </a:solidFill>
                  </a:tcPr>
                </a:tc>
                <a:tc>
                  <a:txBody>
                    <a:bodyPr/>
                    <a:lstStyle/>
                    <a:p>
                      <a:pPr algn="ctr"/>
                      <a:r>
                        <a:rPr lang="en-US" b="1" dirty="0">
                          <a:solidFill>
                            <a:schemeClr val="bg1"/>
                          </a:solidFill>
                        </a:rPr>
                        <a:t>Grant Funding</a:t>
                      </a:r>
                    </a:p>
                  </a:txBody>
                  <a:tcPr>
                    <a:solidFill>
                      <a:schemeClr val="accent1"/>
                    </a:solidFill>
                  </a:tcPr>
                </a:tc>
                <a:tc>
                  <a:txBody>
                    <a:bodyPr/>
                    <a:lstStyle/>
                    <a:p>
                      <a:pPr algn="ctr"/>
                      <a:endParaRPr lang="en-US" b="1" dirty="0">
                        <a:solidFill>
                          <a:schemeClr val="bg1"/>
                        </a:solidFill>
                      </a:endParaRPr>
                    </a:p>
                  </a:txBody>
                  <a:tcPr>
                    <a:solidFill>
                      <a:schemeClr val="bg1"/>
                    </a:solidFill>
                  </a:tcPr>
                </a:tc>
                <a:tc>
                  <a:txBody>
                    <a:bodyPr/>
                    <a:lstStyle/>
                    <a:p>
                      <a:pPr algn="ctr"/>
                      <a:r>
                        <a:rPr lang="en-US" b="1" dirty="0">
                          <a:solidFill>
                            <a:schemeClr val="bg1"/>
                          </a:solidFill>
                        </a:rPr>
                        <a:t>Administration Actions</a:t>
                      </a:r>
                    </a:p>
                  </a:txBody>
                  <a:tcPr>
                    <a:solidFill>
                      <a:schemeClr val="accent1"/>
                    </a:solidFill>
                  </a:tcPr>
                </a:tc>
                <a:extLst>
                  <a:ext uri="{0D108BD9-81ED-4DB2-BD59-A6C34878D82A}">
                    <a16:rowId xmlns:a16="http://schemas.microsoft.com/office/drawing/2014/main" val="3951261275"/>
                  </a:ext>
                </a:extLst>
              </a:tr>
              <a:tr h="370840">
                <a:tc>
                  <a:txBody>
                    <a:bodyPr/>
                    <a:lstStyle/>
                    <a:p>
                      <a:pPr>
                        <a:spcAft>
                          <a:spcPts val="1200"/>
                        </a:spcAft>
                      </a:pPr>
                      <a:r>
                        <a:rPr lang="en-US" dirty="0"/>
                        <a:t>Demonstrations to end in 6 states on 9/30/5; all 6 have SPAs in place or plans to submit a SPA</a:t>
                      </a:r>
                    </a:p>
                    <a:p>
                      <a:pPr>
                        <a:spcAft>
                          <a:spcPts val="1200"/>
                        </a:spcAft>
                      </a:pPr>
                      <a:r>
                        <a:rPr lang="en-US" dirty="0"/>
                        <a:t>Next round of 10 demonstration states to be selected by 7/1/26</a:t>
                      </a:r>
                    </a:p>
                    <a:p>
                      <a:pPr>
                        <a:spcAft>
                          <a:spcPts val="1200"/>
                        </a:spcAft>
                      </a:pPr>
                      <a:r>
                        <a:rPr lang="en-US" dirty="0"/>
                        <a:t>Selected states anticipated to have up to 12 months to launch their demos</a:t>
                      </a:r>
                    </a:p>
                  </a:txBody>
                  <a:tcPr/>
                </a:tc>
                <a:tc>
                  <a:txBody>
                    <a:bodyPr/>
                    <a:lstStyle/>
                    <a:p>
                      <a:pPr>
                        <a:spcAft>
                          <a:spcPts val="1200"/>
                        </a:spcAft>
                      </a:pPr>
                      <a:endParaRPr lang="en-US" dirty="0"/>
                    </a:p>
                  </a:txBody>
                  <a:tcPr/>
                </a:tc>
                <a:tc>
                  <a:txBody>
                    <a:bodyPr/>
                    <a:lstStyle/>
                    <a:p>
                      <a:pPr>
                        <a:spcAft>
                          <a:spcPts val="1200"/>
                        </a:spcAft>
                      </a:pPr>
                      <a:r>
                        <a:rPr lang="en-US" dirty="0"/>
                        <a:t>Consensus on level CCBHC-E grant funding for FY26 across House, Senate, Trump Administration</a:t>
                      </a:r>
                    </a:p>
                    <a:p>
                      <a:pPr>
                        <a:spcAft>
                          <a:spcPts val="1200"/>
                        </a:spcAft>
                      </a:pPr>
                      <a:r>
                        <a:rPr lang="en-US" dirty="0"/>
                        <a:t>New grant cycle in FY2026 looks likely regardless of how final FY26 appropriations bills are resolved</a:t>
                      </a:r>
                    </a:p>
                    <a:p>
                      <a:pPr>
                        <a:spcAft>
                          <a:spcPts val="1200"/>
                        </a:spcAft>
                      </a:pPr>
                      <a:r>
                        <a:rPr lang="en-US" dirty="0"/>
                        <a:t>Senate proposal to expand TA audiences</a:t>
                      </a:r>
                    </a:p>
                  </a:txBody>
                  <a:tcPr/>
                </a:tc>
                <a:tc>
                  <a:txBody>
                    <a:bodyPr/>
                    <a:lstStyle/>
                    <a:p>
                      <a:pPr>
                        <a:spcAft>
                          <a:spcPts val="1200"/>
                        </a:spcAft>
                      </a:pPr>
                      <a:endParaRPr lang="en-US" dirty="0"/>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Emerging HHS and SAMHSA agendas reflect numerous areas of alignment with CCBHC</a:t>
                      </a:r>
                    </a:p>
                    <a:p>
                      <a:pPr>
                        <a:spcAft>
                          <a:spcPts val="1200"/>
                        </a:spcAft>
                      </a:pPr>
                      <a:r>
                        <a:rPr lang="en-US" dirty="0"/>
                        <a:t>Continued support for CCBHC-E grants and demonstration</a:t>
                      </a:r>
                    </a:p>
                    <a:p>
                      <a:pPr>
                        <a:spcAft>
                          <a:spcPts val="1200"/>
                        </a:spcAft>
                      </a:pPr>
                      <a:r>
                        <a:rPr lang="en-US" dirty="0"/>
                        <a:t>Mention of CCBHCs as a solution in executive order on homelessness</a:t>
                      </a:r>
                    </a:p>
                    <a:p>
                      <a:pPr>
                        <a:spcAft>
                          <a:spcPts val="1200"/>
                        </a:spcAft>
                      </a:pPr>
                      <a:r>
                        <a:rPr lang="en-US" dirty="0"/>
                        <a:t>CMS guidance on new CCBHC state Medicaid option expected</a:t>
                      </a:r>
                    </a:p>
                  </a:txBody>
                  <a:tcPr/>
                </a:tc>
                <a:extLst>
                  <a:ext uri="{0D108BD9-81ED-4DB2-BD59-A6C34878D82A}">
                    <a16:rowId xmlns:a16="http://schemas.microsoft.com/office/drawing/2014/main" val="1153777271"/>
                  </a:ext>
                </a:extLst>
              </a:tr>
            </a:tbl>
          </a:graphicData>
        </a:graphic>
      </p:graphicFrame>
    </p:spTree>
    <p:extLst>
      <p:ext uri="{BB962C8B-B14F-4D97-AF65-F5344CB8AC3E}">
        <p14:creationId xmlns:p14="http://schemas.microsoft.com/office/powerpoint/2010/main" val="390043863"/>
      </p:ext>
    </p:extLst>
  </p:cSld>
  <p:clrMapOvr>
    <a:masterClrMapping/>
  </p:clrMapOvr>
</p:sld>
</file>

<file path=ppt/theme/theme1.xml><?xml version="1.0" encoding="utf-8"?>
<a:theme xmlns:a="http://schemas.openxmlformats.org/drawingml/2006/main" name="Office Theme">
  <a:themeElements>
    <a:clrScheme name="2023_NC_PPT Template">
      <a:dk1>
        <a:srgbClr val="000000"/>
      </a:dk1>
      <a:lt1>
        <a:srgbClr val="FFFFFF"/>
      </a:lt1>
      <a:dk2>
        <a:srgbClr val="53605F"/>
      </a:dk2>
      <a:lt2>
        <a:srgbClr val="A9ABA3"/>
      </a:lt2>
      <a:accent1>
        <a:srgbClr val="064F80"/>
      </a:accent1>
      <a:accent2>
        <a:srgbClr val="EA5E28"/>
      </a:accent2>
      <a:accent3>
        <a:srgbClr val="ACCAD3"/>
      </a:accent3>
      <a:accent4>
        <a:srgbClr val="7FD3EE"/>
      </a:accent4>
      <a:accent5>
        <a:srgbClr val="E8E0D1"/>
      </a:accent5>
      <a:accent6>
        <a:srgbClr val="A9ABA3"/>
      </a:accent6>
      <a:hlink>
        <a:srgbClr val="064F80"/>
      </a:hlink>
      <a:folHlink>
        <a:srgbClr val="EA5E2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Council PPT Template - Widescreen" id="{3311EF5A-CB4F-4913-92E3-7A2CE8F5292C}" vid="{398F185A-FF55-4898-AE21-667818AD54BD}"/>
    </a:ext>
  </a:extLst>
</a:theme>
</file>

<file path=ppt/theme/theme2.xml><?xml version="1.0" encoding="utf-8"?>
<a:theme xmlns:a="http://schemas.openxmlformats.org/drawingml/2006/main" name="1_Office Theme">
  <a:themeElements>
    <a:clrScheme name="2023_NC_PPT Template">
      <a:dk1>
        <a:srgbClr val="000000"/>
      </a:dk1>
      <a:lt1>
        <a:srgbClr val="FFFFFF"/>
      </a:lt1>
      <a:dk2>
        <a:srgbClr val="53605F"/>
      </a:dk2>
      <a:lt2>
        <a:srgbClr val="A9ABA3"/>
      </a:lt2>
      <a:accent1>
        <a:srgbClr val="064F80"/>
      </a:accent1>
      <a:accent2>
        <a:srgbClr val="EA5E28"/>
      </a:accent2>
      <a:accent3>
        <a:srgbClr val="ACCAD3"/>
      </a:accent3>
      <a:accent4>
        <a:srgbClr val="7FD3EE"/>
      </a:accent4>
      <a:accent5>
        <a:srgbClr val="E8E0D1"/>
      </a:accent5>
      <a:accent6>
        <a:srgbClr val="A9ABA3"/>
      </a:accent6>
      <a:hlink>
        <a:srgbClr val="064F80"/>
      </a:hlink>
      <a:folHlink>
        <a:srgbClr val="EA5E2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NC_PPT Template_Widescreen_FINAL_10.01.24" id="{F58B7BFC-C2B1-4044-84A8-E8E4389463CC}" vid="{638D9EE3-3E9E-E543-9C4F-C45361750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DD98819259440AAF6403F0EB347DB" ma:contentTypeVersion="18" ma:contentTypeDescription="Create a new document." ma:contentTypeScope="" ma:versionID="f488cb86f33f02e2bc7b49ebb699ee95">
  <xsd:schema xmlns:xsd="http://www.w3.org/2001/XMLSchema" xmlns:xs="http://www.w3.org/2001/XMLSchema" xmlns:p="http://schemas.microsoft.com/office/2006/metadata/properties" xmlns:ns3="965e4916-3d96-4a9c-9fce-8c53955065d6" xmlns:ns4="f496c56e-adf8-4260-8a62-55b7f8965673" targetNamespace="http://schemas.microsoft.com/office/2006/metadata/properties" ma:root="true" ma:fieldsID="6c60729d6603542ab1177d282b8621ee" ns3:_="" ns4:_="">
    <xsd:import namespace="965e4916-3d96-4a9c-9fce-8c53955065d6"/>
    <xsd:import namespace="f496c56e-adf8-4260-8a62-55b7f89656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e4916-3d96-4a9c-9fce-8c53955065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96c56e-adf8-4260-8a62-55b7f89656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65e4916-3d96-4a9c-9fce-8c53955065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F21A1-BDB5-4314-8968-70F795FC9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e4916-3d96-4a9c-9fce-8c53955065d6"/>
    <ds:schemaRef ds:uri="f496c56e-adf8-4260-8a62-55b7f8965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EB568-79BB-4EE3-89AF-04AC7ACED6A3}">
  <ds:schemaRefs>
    <ds:schemaRef ds:uri="http://purl.org/dc/elements/1.1/"/>
    <ds:schemaRef ds:uri="f496c56e-adf8-4260-8a62-55b7f8965673"/>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65e4916-3d96-4a9c-9fce-8c53955065d6"/>
    <ds:schemaRef ds:uri="http://schemas.microsoft.com/office/2006/metadata/properties"/>
  </ds:schemaRefs>
</ds:datastoreItem>
</file>

<file path=customXml/itemProps3.xml><?xml version="1.0" encoding="utf-8"?>
<ds:datastoreItem xmlns:ds="http://schemas.openxmlformats.org/officeDocument/2006/customXml" ds:itemID="{EADFA039-3535-4113-9D57-A3BBB8E55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National Council PPT Template - Widescreen</Template>
  <TotalTime>9251</TotalTime>
  <Words>1472</Words>
  <Application>Microsoft Office PowerPoint</Application>
  <PresentationFormat>Widescreen</PresentationFormat>
  <Paragraphs>189</Paragraphs>
  <Slides>21</Slides>
  <Notes>16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Courier New</vt:lpstr>
      <vt:lpstr>Office Theme</vt:lpstr>
      <vt:lpstr>1_Office Theme</vt:lpstr>
      <vt:lpstr>PowerPoint Presentation</vt:lpstr>
      <vt:lpstr>Today’s Agenda</vt:lpstr>
      <vt:lpstr>PowerPoint Presentation</vt:lpstr>
      <vt:lpstr>How it started (2017)</vt:lpstr>
      <vt:lpstr>PowerPoint Presentation</vt:lpstr>
      <vt:lpstr>How it’s going</vt:lpstr>
      <vt:lpstr>Timeline for Demonstration Decisions  and Launch</vt:lpstr>
      <vt:lpstr>State and federal actions have enabled CCBHCs’ growth to date</vt:lpstr>
      <vt:lpstr>Today’s federal landscape for CCBHCs</vt:lpstr>
      <vt:lpstr>Changes ahead</vt:lpstr>
      <vt:lpstr>Other strategic considerations</vt:lpstr>
      <vt:lpstr>Data-driven impact messaging starts with stakeholder priorities</vt:lpstr>
      <vt:lpstr>Access: Data Examples</vt:lpstr>
      <vt:lpstr>Cost Savings: Data Examples</vt:lpstr>
      <vt:lpstr>PowerPoint Presentation</vt:lpstr>
      <vt:lpstr>Making your message “stick”</vt:lpstr>
      <vt:lpstr>Engaging your community allies</vt:lpstr>
      <vt:lpstr>Sample methodology for estimating police department savings</vt:lpstr>
      <vt:lpstr>Our proactive CCBHC agenda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Farley David</dc:creator>
  <cp:lastModifiedBy>Rebecca Farley David</cp:lastModifiedBy>
  <cp:revision>73</cp:revision>
  <dcterms:created xsi:type="dcterms:W3CDTF">2024-10-21T17:58:18Z</dcterms:created>
  <dcterms:modified xsi:type="dcterms:W3CDTF">2025-09-17T21:39:46Z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0x01010035BDD98819259440AAF6403F0EB347DB</vt:lpwstr>
  </property>
</Properties>
</file>