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  <p:sldMasterId id="2147483710" r:id="rId5"/>
  </p:sldMasterIdLst>
  <p:notesMasterIdLst>
    <p:notesMasterId r:id="rId24"/>
  </p:notesMasterIdLst>
  <p:handoutMasterIdLst>
    <p:handoutMasterId r:id="rId25"/>
  </p:handoutMasterIdLst>
  <p:sldIdLst>
    <p:sldId id="346" r:id="rId6"/>
    <p:sldId id="266" r:id="rId7"/>
    <p:sldId id="332" r:id="rId8"/>
    <p:sldId id="317" r:id="rId9"/>
    <p:sldId id="300" r:id="rId10"/>
    <p:sldId id="338" r:id="rId11"/>
    <p:sldId id="339" r:id="rId12"/>
    <p:sldId id="320" r:id="rId13"/>
    <p:sldId id="343" r:id="rId14"/>
    <p:sldId id="327" r:id="rId15"/>
    <p:sldId id="328" r:id="rId16"/>
    <p:sldId id="345" r:id="rId17"/>
    <p:sldId id="329" r:id="rId18"/>
    <p:sldId id="330" r:id="rId19"/>
    <p:sldId id="342" r:id="rId20"/>
    <p:sldId id="341" r:id="rId21"/>
    <p:sldId id="319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AA1BD55-57CD-466E-0725-B6CBA11E0D12}" name="Lauren Weldy (ALLEGIS GROUP SERVICES)" initials="LW" userId="S::v-lweldy@microsoft.com::07a2285c-a352-4b96-8658-ecc34365c1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6579"/>
    <a:srgbClr val="54677C"/>
    <a:srgbClr val="627890"/>
    <a:srgbClr val="3E4D58"/>
    <a:srgbClr val="595460"/>
    <a:srgbClr val="347C80"/>
    <a:srgbClr val="EB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BF3E33-FBDA-46B0-94D9-EE22B7B7C363}" v="11" dt="2025-08-29T22:27:22.741"/>
  </p1510:revLst>
</p1510:revInfo>
</file>

<file path=ppt/tableStyles.xml><?xml version="1.0" encoding="utf-8"?>
<a:tblStyleLst xmlns:a="http://schemas.openxmlformats.org/drawingml/2006/main" def="{8A107856-5554-42FB-B03E-39F5DBC370B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8" autoAdjust="0"/>
    <p:restoredTop sz="96296" autoAdjust="0"/>
  </p:normalViewPr>
  <p:slideViewPr>
    <p:cSldViewPr snapToGrid="0">
      <p:cViewPr varScale="1">
        <p:scale>
          <a:sx n="76" d="100"/>
          <a:sy n="76" d="100"/>
        </p:scale>
        <p:origin x="73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>
        <p:scale>
          <a:sx n="1" d="2"/>
          <a:sy n="1" d="2"/>
        </p:scale>
        <p:origin x="2640" y="28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Reid" userId="237b9444-c503-4f57-85ad-4a4bde099d0a" providerId="ADAL" clId="{CFBF3E33-FBDA-46B0-94D9-EE22B7B7C363}"/>
    <pc:docChg chg="custSel addSld delSld modSld">
      <pc:chgData name="Sara Reid" userId="237b9444-c503-4f57-85ad-4a4bde099d0a" providerId="ADAL" clId="{CFBF3E33-FBDA-46B0-94D9-EE22B7B7C363}" dt="2025-08-29T22:27:39.896" v="57" actId="14100"/>
      <pc:docMkLst>
        <pc:docMk/>
      </pc:docMkLst>
      <pc:sldChg chg="modSp mod">
        <pc:chgData name="Sara Reid" userId="237b9444-c503-4f57-85ad-4a4bde099d0a" providerId="ADAL" clId="{CFBF3E33-FBDA-46B0-94D9-EE22B7B7C363}" dt="2025-08-29T22:17:16.071" v="47" actId="20577"/>
        <pc:sldMkLst>
          <pc:docMk/>
          <pc:sldMk cId="3318299500" sldId="266"/>
        </pc:sldMkLst>
        <pc:spChg chg="mod">
          <ac:chgData name="Sara Reid" userId="237b9444-c503-4f57-85ad-4a4bde099d0a" providerId="ADAL" clId="{CFBF3E33-FBDA-46B0-94D9-EE22B7B7C363}" dt="2025-08-29T22:17:16.071" v="47" actId="20577"/>
          <ac:spMkLst>
            <pc:docMk/>
            <pc:sldMk cId="3318299500" sldId="266"/>
            <ac:spMk id="5" creationId="{30EB58E2-A9A0-481A-8B5B-381B836CE40B}"/>
          </ac:spMkLst>
        </pc:spChg>
      </pc:sldChg>
      <pc:sldChg chg="del">
        <pc:chgData name="Sara Reid" userId="237b9444-c503-4f57-85ad-4a4bde099d0a" providerId="ADAL" clId="{CFBF3E33-FBDA-46B0-94D9-EE22B7B7C363}" dt="2025-08-29T22:16:37.955" v="46" actId="2696"/>
        <pc:sldMkLst>
          <pc:docMk/>
          <pc:sldMk cId="2323907241" sldId="315"/>
        </pc:sldMkLst>
      </pc:sldChg>
      <pc:sldChg chg="modSp mod">
        <pc:chgData name="Sara Reid" userId="237b9444-c503-4f57-85ad-4a4bde099d0a" providerId="ADAL" clId="{CFBF3E33-FBDA-46B0-94D9-EE22B7B7C363}" dt="2025-08-29T00:17:55.548" v="33" actId="20577"/>
        <pc:sldMkLst>
          <pc:docMk/>
          <pc:sldMk cId="1077220734" sldId="317"/>
        </pc:sldMkLst>
        <pc:spChg chg="mod">
          <ac:chgData name="Sara Reid" userId="237b9444-c503-4f57-85ad-4a4bde099d0a" providerId="ADAL" clId="{CFBF3E33-FBDA-46B0-94D9-EE22B7B7C363}" dt="2025-08-29T00:17:55.548" v="33" actId="20577"/>
          <ac:spMkLst>
            <pc:docMk/>
            <pc:sldMk cId="1077220734" sldId="317"/>
            <ac:spMk id="6" creationId="{A4ABF7D1-18A5-B69D-4BF3-CDC69364AAE6}"/>
          </ac:spMkLst>
        </pc:spChg>
        <pc:spChg chg="mod">
          <ac:chgData name="Sara Reid" userId="237b9444-c503-4f57-85ad-4a4bde099d0a" providerId="ADAL" clId="{CFBF3E33-FBDA-46B0-94D9-EE22B7B7C363}" dt="2025-08-29T00:17:43.529" v="23" actId="20577"/>
          <ac:spMkLst>
            <pc:docMk/>
            <pc:sldMk cId="1077220734" sldId="317"/>
            <ac:spMk id="10" creationId="{9E303980-6363-C93E-2D40-61FFC8B4F2FE}"/>
          </ac:spMkLst>
        </pc:spChg>
      </pc:sldChg>
      <pc:sldChg chg="del">
        <pc:chgData name="Sara Reid" userId="237b9444-c503-4f57-85ad-4a4bde099d0a" providerId="ADAL" clId="{CFBF3E33-FBDA-46B0-94D9-EE22B7B7C363}" dt="2025-08-28T22:57:09.646" v="3" actId="2696"/>
        <pc:sldMkLst>
          <pc:docMk/>
          <pc:sldMk cId="2912814515" sldId="318"/>
        </pc:sldMkLst>
      </pc:sldChg>
      <pc:sldChg chg="del">
        <pc:chgData name="Sara Reid" userId="237b9444-c503-4f57-85ad-4a4bde099d0a" providerId="ADAL" clId="{CFBF3E33-FBDA-46B0-94D9-EE22B7B7C363}" dt="2025-08-28T22:56:54.234" v="1" actId="2696"/>
        <pc:sldMkLst>
          <pc:docMk/>
          <pc:sldMk cId="1612027872" sldId="321"/>
        </pc:sldMkLst>
      </pc:sldChg>
      <pc:sldChg chg="del">
        <pc:chgData name="Sara Reid" userId="237b9444-c503-4f57-85ad-4a4bde099d0a" providerId="ADAL" clId="{CFBF3E33-FBDA-46B0-94D9-EE22B7B7C363}" dt="2025-08-28T22:57:20.920" v="6" actId="2696"/>
        <pc:sldMkLst>
          <pc:docMk/>
          <pc:sldMk cId="1629487620" sldId="322"/>
        </pc:sldMkLst>
      </pc:sldChg>
      <pc:sldChg chg="del">
        <pc:chgData name="Sara Reid" userId="237b9444-c503-4f57-85ad-4a4bde099d0a" providerId="ADAL" clId="{CFBF3E33-FBDA-46B0-94D9-EE22B7B7C363}" dt="2025-08-28T22:57:34.633" v="8" actId="2696"/>
        <pc:sldMkLst>
          <pc:docMk/>
          <pc:sldMk cId="2543847966" sldId="323"/>
        </pc:sldMkLst>
      </pc:sldChg>
      <pc:sldChg chg="add del">
        <pc:chgData name="Sara Reid" userId="237b9444-c503-4f57-85ad-4a4bde099d0a" providerId="ADAL" clId="{CFBF3E33-FBDA-46B0-94D9-EE22B7B7C363}" dt="2025-08-29T22:09:32.233" v="37"/>
        <pc:sldMkLst>
          <pc:docMk/>
          <pc:sldMk cId="427530834" sldId="327"/>
        </pc:sldMkLst>
      </pc:sldChg>
      <pc:sldChg chg="add del">
        <pc:chgData name="Sara Reid" userId="237b9444-c503-4f57-85ad-4a4bde099d0a" providerId="ADAL" clId="{CFBF3E33-FBDA-46B0-94D9-EE22B7B7C363}" dt="2025-08-29T22:10:37.082" v="39"/>
        <pc:sldMkLst>
          <pc:docMk/>
          <pc:sldMk cId="3958267801" sldId="328"/>
        </pc:sldMkLst>
      </pc:sldChg>
      <pc:sldChg chg="add del">
        <pc:chgData name="Sara Reid" userId="237b9444-c503-4f57-85ad-4a4bde099d0a" providerId="ADAL" clId="{CFBF3E33-FBDA-46B0-94D9-EE22B7B7C363}" dt="2025-08-29T22:10:49.476" v="41"/>
        <pc:sldMkLst>
          <pc:docMk/>
          <pc:sldMk cId="2838866737" sldId="329"/>
        </pc:sldMkLst>
      </pc:sldChg>
      <pc:sldChg chg="add del">
        <pc:chgData name="Sara Reid" userId="237b9444-c503-4f57-85ad-4a4bde099d0a" providerId="ADAL" clId="{CFBF3E33-FBDA-46B0-94D9-EE22B7B7C363}" dt="2025-08-29T22:11:21.727" v="44"/>
        <pc:sldMkLst>
          <pc:docMk/>
          <pc:sldMk cId="3773825121" sldId="330"/>
        </pc:sldMkLst>
      </pc:sldChg>
      <pc:sldChg chg="del">
        <pc:chgData name="Sara Reid" userId="237b9444-c503-4f57-85ad-4a4bde099d0a" providerId="ADAL" clId="{CFBF3E33-FBDA-46B0-94D9-EE22B7B7C363}" dt="2025-08-28T22:57:48.225" v="10" actId="2696"/>
        <pc:sldMkLst>
          <pc:docMk/>
          <pc:sldMk cId="2896960933" sldId="331"/>
        </pc:sldMkLst>
      </pc:sldChg>
      <pc:sldChg chg="del">
        <pc:chgData name="Sara Reid" userId="237b9444-c503-4f57-85ad-4a4bde099d0a" providerId="ADAL" clId="{CFBF3E33-FBDA-46B0-94D9-EE22B7B7C363}" dt="2025-08-28T22:57:05.338" v="2" actId="2696"/>
        <pc:sldMkLst>
          <pc:docMk/>
          <pc:sldMk cId="3836789147" sldId="333"/>
        </pc:sldMkLst>
      </pc:sldChg>
      <pc:sldChg chg="del">
        <pc:chgData name="Sara Reid" userId="237b9444-c503-4f57-85ad-4a4bde099d0a" providerId="ADAL" clId="{CFBF3E33-FBDA-46B0-94D9-EE22B7B7C363}" dt="2025-08-28T22:57:14.106" v="4" actId="2696"/>
        <pc:sldMkLst>
          <pc:docMk/>
          <pc:sldMk cId="4111160512" sldId="334"/>
        </pc:sldMkLst>
      </pc:sldChg>
      <pc:sldChg chg="del">
        <pc:chgData name="Sara Reid" userId="237b9444-c503-4f57-85ad-4a4bde099d0a" providerId="ADAL" clId="{CFBF3E33-FBDA-46B0-94D9-EE22B7B7C363}" dt="2025-08-28T22:57:38.937" v="9" actId="2696"/>
        <pc:sldMkLst>
          <pc:docMk/>
          <pc:sldMk cId="4189228139" sldId="335"/>
        </pc:sldMkLst>
      </pc:sldChg>
      <pc:sldChg chg="del">
        <pc:chgData name="Sara Reid" userId="237b9444-c503-4f57-85ad-4a4bde099d0a" providerId="ADAL" clId="{CFBF3E33-FBDA-46B0-94D9-EE22B7B7C363}" dt="2025-08-28T22:57:17.568" v="5" actId="2696"/>
        <pc:sldMkLst>
          <pc:docMk/>
          <pc:sldMk cId="3426748836" sldId="336"/>
        </pc:sldMkLst>
      </pc:sldChg>
      <pc:sldChg chg="del">
        <pc:chgData name="Sara Reid" userId="237b9444-c503-4f57-85ad-4a4bde099d0a" providerId="ADAL" clId="{CFBF3E33-FBDA-46B0-94D9-EE22B7B7C363}" dt="2025-08-28T22:57:31.290" v="7" actId="2696"/>
        <pc:sldMkLst>
          <pc:docMk/>
          <pc:sldMk cId="1562639648" sldId="337"/>
        </pc:sldMkLst>
      </pc:sldChg>
      <pc:sldChg chg="modSp add mod">
        <pc:chgData name="Sara Reid" userId="237b9444-c503-4f57-85ad-4a4bde099d0a" providerId="ADAL" clId="{CFBF3E33-FBDA-46B0-94D9-EE22B7B7C363}" dt="2025-08-29T22:27:39.896" v="57" actId="14100"/>
        <pc:sldMkLst>
          <pc:docMk/>
          <pc:sldMk cId="3159154196" sldId="341"/>
        </pc:sldMkLst>
        <pc:spChg chg="mod">
          <ac:chgData name="Sara Reid" userId="237b9444-c503-4f57-85ad-4a4bde099d0a" providerId="ADAL" clId="{CFBF3E33-FBDA-46B0-94D9-EE22B7B7C363}" dt="2025-08-29T22:27:28.427" v="56" actId="27636"/>
          <ac:spMkLst>
            <pc:docMk/>
            <pc:sldMk cId="3159154196" sldId="341"/>
            <ac:spMk id="3" creationId="{6A092D33-571C-3D8C-18CC-A391AB9E9EDF}"/>
          </ac:spMkLst>
        </pc:spChg>
        <pc:spChg chg="mod">
          <ac:chgData name="Sara Reid" userId="237b9444-c503-4f57-85ad-4a4bde099d0a" providerId="ADAL" clId="{CFBF3E33-FBDA-46B0-94D9-EE22B7B7C363}" dt="2025-08-29T22:27:28.420" v="55" actId="403"/>
          <ac:spMkLst>
            <pc:docMk/>
            <pc:sldMk cId="3159154196" sldId="341"/>
            <ac:spMk id="4" creationId="{592AF719-4DEE-997D-2A20-61C14186AD53}"/>
          </ac:spMkLst>
        </pc:spChg>
        <pc:spChg chg="mod">
          <ac:chgData name="Sara Reid" userId="237b9444-c503-4f57-85ad-4a4bde099d0a" providerId="ADAL" clId="{CFBF3E33-FBDA-46B0-94D9-EE22B7B7C363}" dt="2025-08-29T22:27:39.896" v="57" actId="14100"/>
          <ac:spMkLst>
            <pc:docMk/>
            <pc:sldMk cId="3159154196" sldId="341"/>
            <ac:spMk id="5" creationId="{2C290A51-1727-0A6F-9AEC-5C88C3D9F5EB}"/>
          </ac:spMkLst>
        </pc:spChg>
        <pc:spChg chg="mod">
          <ac:chgData name="Sara Reid" userId="237b9444-c503-4f57-85ad-4a4bde099d0a" providerId="ADAL" clId="{CFBF3E33-FBDA-46B0-94D9-EE22B7B7C363}" dt="2025-08-29T22:27:28.420" v="55" actId="403"/>
          <ac:spMkLst>
            <pc:docMk/>
            <pc:sldMk cId="3159154196" sldId="341"/>
            <ac:spMk id="7" creationId="{8FA3473E-3C25-0A34-DE71-C94B6268882E}"/>
          </ac:spMkLst>
        </pc:spChg>
      </pc:sldChg>
      <pc:sldChg chg="modSp add mod">
        <pc:chgData name="Sara Reid" userId="237b9444-c503-4f57-85ad-4a4bde099d0a" providerId="ADAL" clId="{CFBF3E33-FBDA-46B0-94D9-EE22B7B7C363}" dt="2025-08-29T22:27:02.324" v="53" actId="208"/>
        <pc:sldMkLst>
          <pc:docMk/>
          <pc:sldMk cId="2985821853" sldId="342"/>
        </pc:sldMkLst>
        <pc:spChg chg="mod">
          <ac:chgData name="Sara Reid" userId="237b9444-c503-4f57-85ad-4a4bde099d0a" providerId="ADAL" clId="{CFBF3E33-FBDA-46B0-94D9-EE22B7B7C363}" dt="2025-08-29T22:26:54.103" v="51" actId="208"/>
          <ac:spMkLst>
            <pc:docMk/>
            <pc:sldMk cId="2985821853" sldId="342"/>
            <ac:spMk id="23" creationId="{F3BDBDD8-02B2-3FDC-9E12-AD0D9EBF6AE6}"/>
          </ac:spMkLst>
        </pc:spChg>
        <pc:graphicFrameChg chg="mod">
          <ac:chgData name="Sara Reid" userId="237b9444-c503-4f57-85ad-4a4bde099d0a" providerId="ADAL" clId="{CFBF3E33-FBDA-46B0-94D9-EE22B7B7C363}" dt="2025-08-29T22:26:39.154" v="49" actId="207"/>
          <ac:graphicFrameMkLst>
            <pc:docMk/>
            <pc:sldMk cId="2985821853" sldId="342"/>
            <ac:graphicFrameMk id="7" creationId="{B68FABCE-6BCC-E71E-AE10-A7F76326CF9B}"/>
          </ac:graphicFrameMkLst>
        </pc:graphicFrameChg>
        <pc:cxnChg chg="mod">
          <ac:chgData name="Sara Reid" userId="237b9444-c503-4f57-85ad-4a4bde099d0a" providerId="ADAL" clId="{CFBF3E33-FBDA-46B0-94D9-EE22B7B7C363}" dt="2025-08-29T22:26:54.103" v="51" actId="208"/>
          <ac:cxnSpMkLst>
            <pc:docMk/>
            <pc:sldMk cId="2985821853" sldId="342"/>
            <ac:cxnSpMk id="6" creationId="{2C314AE2-0B4A-01C9-B06A-BFFB93F158B3}"/>
          </ac:cxnSpMkLst>
        </pc:cxnChg>
        <pc:cxnChg chg="mod">
          <ac:chgData name="Sara Reid" userId="237b9444-c503-4f57-85ad-4a4bde099d0a" providerId="ADAL" clId="{CFBF3E33-FBDA-46B0-94D9-EE22B7B7C363}" dt="2025-08-29T22:26:54.103" v="51" actId="208"/>
          <ac:cxnSpMkLst>
            <pc:docMk/>
            <pc:sldMk cId="2985821853" sldId="342"/>
            <ac:cxnSpMk id="11" creationId="{86EF4382-EAAE-7771-3D6F-60EF4DADBE30}"/>
          </ac:cxnSpMkLst>
        </pc:cxnChg>
        <pc:cxnChg chg="mod">
          <ac:chgData name="Sara Reid" userId="237b9444-c503-4f57-85ad-4a4bde099d0a" providerId="ADAL" clId="{CFBF3E33-FBDA-46B0-94D9-EE22B7B7C363}" dt="2025-08-29T22:26:54.103" v="51" actId="208"/>
          <ac:cxnSpMkLst>
            <pc:docMk/>
            <pc:sldMk cId="2985821853" sldId="342"/>
            <ac:cxnSpMk id="12" creationId="{1A42CD16-4534-92B4-2A63-00C7D09B4307}"/>
          </ac:cxnSpMkLst>
        </pc:cxnChg>
        <pc:cxnChg chg="mod">
          <ac:chgData name="Sara Reid" userId="237b9444-c503-4f57-85ad-4a4bde099d0a" providerId="ADAL" clId="{CFBF3E33-FBDA-46B0-94D9-EE22B7B7C363}" dt="2025-08-29T22:27:02.324" v="53" actId="208"/>
          <ac:cxnSpMkLst>
            <pc:docMk/>
            <pc:sldMk cId="2985821853" sldId="342"/>
            <ac:cxnSpMk id="18" creationId="{6B30E22B-4759-AA38-0806-42E7C51B1243}"/>
          </ac:cxnSpMkLst>
        </pc:cxnChg>
        <pc:cxnChg chg="mod">
          <ac:chgData name="Sara Reid" userId="237b9444-c503-4f57-85ad-4a4bde099d0a" providerId="ADAL" clId="{CFBF3E33-FBDA-46B0-94D9-EE22B7B7C363}" dt="2025-08-29T22:26:54.103" v="51" actId="208"/>
          <ac:cxnSpMkLst>
            <pc:docMk/>
            <pc:sldMk cId="2985821853" sldId="342"/>
            <ac:cxnSpMk id="19" creationId="{033B7542-8832-B44D-D3F1-D587307C0AF2}"/>
          </ac:cxnSpMkLst>
        </pc:cxnChg>
        <pc:cxnChg chg="mod">
          <ac:chgData name="Sara Reid" userId="237b9444-c503-4f57-85ad-4a4bde099d0a" providerId="ADAL" clId="{CFBF3E33-FBDA-46B0-94D9-EE22B7B7C363}" dt="2025-08-29T22:26:58.236" v="52" actId="208"/>
          <ac:cxnSpMkLst>
            <pc:docMk/>
            <pc:sldMk cId="2985821853" sldId="342"/>
            <ac:cxnSpMk id="21" creationId="{BC9A0872-267A-A632-A7DA-0FDB5B957E83}"/>
          </ac:cxnSpMkLst>
        </pc:cxnChg>
      </pc:sldChg>
      <pc:sldChg chg="del">
        <pc:chgData name="Sara Reid" userId="237b9444-c503-4f57-85ad-4a4bde099d0a" providerId="ADAL" clId="{CFBF3E33-FBDA-46B0-94D9-EE22B7B7C363}" dt="2025-08-29T22:09:12.879" v="34" actId="2696"/>
        <pc:sldMkLst>
          <pc:docMk/>
          <pc:sldMk cId="4252023661" sldId="342"/>
        </pc:sldMkLst>
      </pc:sldChg>
      <pc:sldChg chg="del">
        <pc:chgData name="Sara Reid" userId="237b9444-c503-4f57-85ad-4a4bde099d0a" providerId="ADAL" clId="{CFBF3E33-FBDA-46B0-94D9-EE22B7B7C363}" dt="2025-08-28T22:56:45.911" v="0" actId="2696"/>
        <pc:sldMkLst>
          <pc:docMk/>
          <pc:sldMk cId="4145861277" sldId="344"/>
        </pc:sldMkLst>
      </pc:sldChg>
      <pc:sldChg chg="add">
        <pc:chgData name="Sara Reid" userId="237b9444-c503-4f57-85ad-4a4bde099d0a" providerId="ADAL" clId="{CFBF3E33-FBDA-46B0-94D9-EE22B7B7C363}" dt="2025-08-29T22:11:07.029" v="42"/>
        <pc:sldMkLst>
          <pc:docMk/>
          <pc:sldMk cId="3512853764" sldId="345"/>
        </pc:sldMkLst>
      </pc:sldChg>
      <pc:sldChg chg="add setBg">
        <pc:chgData name="Sara Reid" userId="237b9444-c503-4f57-85ad-4a4bde099d0a" providerId="ADAL" clId="{CFBF3E33-FBDA-46B0-94D9-EE22B7B7C363}" dt="2025-08-29T22:16:35.029" v="45"/>
        <pc:sldMkLst>
          <pc:docMk/>
          <pc:sldMk cId="2165049269" sldId="34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05A6C-E945-4594-8F71-158F2A5384BD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280131-65DB-45F5-944E-4EEB024CA3A0}">
      <dgm:prSet phldrT="[Text]" custT="1"/>
      <dgm:spPr>
        <a:solidFill>
          <a:srgbClr val="5C7086"/>
        </a:solidFill>
      </dgm:spPr>
      <dgm:t>
        <a:bodyPr/>
        <a:lstStyle/>
        <a:p>
          <a:r>
            <a:rPr lang="en-US" sz="2000" dirty="0"/>
            <a:t>Vendor: Build Dashboards</a:t>
          </a:r>
        </a:p>
      </dgm:t>
    </dgm:pt>
    <dgm:pt modelId="{64F8DF82-B470-4963-AC07-D05C59AA889C}" type="parTrans" cxnId="{803B6035-6BFD-46C5-AFF8-4F9A7388F68E}">
      <dgm:prSet/>
      <dgm:spPr/>
      <dgm:t>
        <a:bodyPr/>
        <a:lstStyle/>
        <a:p>
          <a:endParaRPr lang="en-US"/>
        </a:p>
      </dgm:t>
    </dgm:pt>
    <dgm:pt modelId="{46EA285D-41AF-49BC-8B59-BB1C0C155B8E}" type="sibTrans" cxnId="{803B6035-6BFD-46C5-AFF8-4F9A7388F68E}">
      <dgm:prSet/>
      <dgm:spPr/>
      <dgm:t>
        <a:bodyPr/>
        <a:lstStyle/>
        <a:p>
          <a:endParaRPr lang="en-US"/>
        </a:p>
      </dgm:t>
    </dgm:pt>
    <dgm:pt modelId="{14051969-E193-4EBA-93CE-EB8C89F0A05C}">
      <dgm:prSet phldrT="[Text]" custT="1"/>
      <dgm:spPr>
        <a:solidFill>
          <a:srgbClr val="5C7086"/>
        </a:solidFill>
      </dgm:spPr>
      <dgm:t>
        <a:bodyPr/>
        <a:lstStyle/>
        <a:p>
          <a:r>
            <a:rPr lang="en-US" sz="2000" dirty="0"/>
            <a:t> </a:t>
          </a:r>
        </a:p>
      </dgm:t>
    </dgm:pt>
    <dgm:pt modelId="{8100AE42-BECB-48A5-9D11-561A63280F6B}" type="parTrans" cxnId="{B206492A-6148-415A-8864-BA763102260D}">
      <dgm:prSet/>
      <dgm:spPr/>
      <dgm:t>
        <a:bodyPr/>
        <a:lstStyle/>
        <a:p>
          <a:endParaRPr lang="en-US"/>
        </a:p>
      </dgm:t>
    </dgm:pt>
    <dgm:pt modelId="{D353F9E2-A6EE-42FE-B6A0-3FCFCD946B1D}" type="sibTrans" cxnId="{B206492A-6148-415A-8864-BA763102260D}">
      <dgm:prSet/>
      <dgm:spPr/>
      <dgm:t>
        <a:bodyPr/>
        <a:lstStyle/>
        <a:p>
          <a:endParaRPr lang="en-US"/>
        </a:p>
      </dgm:t>
    </dgm:pt>
    <dgm:pt modelId="{12BF3981-51CF-48A1-B6CE-51464F3956C4}">
      <dgm:prSet phldrT="[Text]" custT="1"/>
      <dgm:spPr>
        <a:solidFill>
          <a:srgbClr val="5C7086"/>
        </a:solidFill>
      </dgm:spPr>
      <dgm:t>
        <a:bodyPr/>
        <a:lstStyle/>
        <a:p>
          <a:r>
            <a:rPr lang="en-US" sz="2000" dirty="0"/>
            <a:t>Population Health Management: Put the CQM Data to Work</a:t>
          </a:r>
        </a:p>
      </dgm:t>
    </dgm:pt>
    <dgm:pt modelId="{C5266372-123C-4F59-9A56-7A807F4C65E9}" type="parTrans" cxnId="{A8659021-F71D-4B99-96AF-9FFF847D73EF}">
      <dgm:prSet/>
      <dgm:spPr/>
      <dgm:t>
        <a:bodyPr/>
        <a:lstStyle/>
        <a:p>
          <a:endParaRPr lang="en-US"/>
        </a:p>
      </dgm:t>
    </dgm:pt>
    <dgm:pt modelId="{C34972DC-210C-4A3C-BC8E-BBDB3BA28C62}" type="sibTrans" cxnId="{A8659021-F71D-4B99-96AF-9FFF847D73EF}">
      <dgm:prSet/>
      <dgm:spPr/>
      <dgm:t>
        <a:bodyPr/>
        <a:lstStyle/>
        <a:p>
          <a:endParaRPr lang="en-US"/>
        </a:p>
      </dgm:t>
    </dgm:pt>
    <dgm:pt modelId="{1E7844B6-9C05-41E9-8685-76EFCF0E3D24}" type="pres">
      <dgm:prSet presAssocID="{C8405A6C-E945-4594-8F71-158F2A5384BD}" presName="Name0" presStyleCnt="0">
        <dgm:presLayoutVars>
          <dgm:chMax val="7"/>
          <dgm:chPref val="7"/>
          <dgm:dir/>
        </dgm:presLayoutVars>
      </dgm:prSet>
      <dgm:spPr/>
    </dgm:pt>
    <dgm:pt modelId="{C8949AEB-06DF-47B2-A8FE-924F5B17133A}" type="pres">
      <dgm:prSet presAssocID="{C8405A6C-E945-4594-8F71-158F2A5384BD}" presName="Name1" presStyleCnt="0"/>
      <dgm:spPr/>
    </dgm:pt>
    <dgm:pt modelId="{8CA2BDDD-C88B-4200-9F19-8113D439CD1B}" type="pres">
      <dgm:prSet presAssocID="{C8405A6C-E945-4594-8F71-158F2A5384BD}" presName="cycle" presStyleCnt="0"/>
      <dgm:spPr/>
    </dgm:pt>
    <dgm:pt modelId="{9B5003DF-6227-4DAB-ADB6-439F51641C6A}" type="pres">
      <dgm:prSet presAssocID="{C8405A6C-E945-4594-8F71-158F2A5384BD}" presName="srcNode" presStyleLbl="node1" presStyleIdx="0" presStyleCnt="3"/>
      <dgm:spPr/>
    </dgm:pt>
    <dgm:pt modelId="{2C267F50-BC10-4A36-9A6C-0BCCE17DB674}" type="pres">
      <dgm:prSet presAssocID="{C8405A6C-E945-4594-8F71-158F2A5384BD}" presName="conn" presStyleLbl="parChTrans1D2" presStyleIdx="0" presStyleCnt="1"/>
      <dgm:spPr/>
    </dgm:pt>
    <dgm:pt modelId="{77D2A3AA-D87D-4CBD-B137-A34FAA307E78}" type="pres">
      <dgm:prSet presAssocID="{C8405A6C-E945-4594-8F71-158F2A5384BD}" presName="extraNode" presStyleLbl="node1" presStyleIdx="0" presStyleCnt="3"/>
      <dgm:spPr/>
    </dgm:pt>
    <dgm:pt modelId="{23D73752-93DE-45CA-B1F8-964D28BF1DC1}" type="pres">
      <dgm:prSet presAssocID="{C8405A6C-E945-4594-8F71-158F2A5384BD}" presName="dstNode" presStyleLbl="node1" presStyleIdx="0" presStyleCnt="3"/>
      <dgm:spPr/>
    </dgm:pt>
    <dgm:pt modelId="{140DACEE-87DE-488C-80BB-FF41533DD708}" type="pres">
      <dgm:prSet presAssocID="{AC280131-65DB-45F5-944E-4EEB024CA3A0}" presName="text_1" presStyleLbl="node1" presStyleIdx="0" presStyleCnt="3" custScaleX="100332" custScaleY="130703">
        <dgm:presLayoutVars>
          <dgm:bulletEnabled val="1"/>
        </dgm:presLayoutVars>
      </dgm:prSet>
      <dgm:spPr>
        <a:prstGeom prst="rightArrow">
          <a:avLst/>
        </a:prstGeom>
      </dgm:spPr>
    </dgm:pt>
    <dgm:pt modelId="{96888FB5-76F8-4985-BD87-F782DD7E7FC4}" type="pres">
      <dgm:prSet presAssocID="{AC280131-65DB-45F5-944E-4EEB024CA3A0}" presName="accent_1" presStyleCnt="0"/>
      <dgm:spPr/>
    </dgm:pt>
    <dgm:pt modelId="{9F7C7BE9-6276-4172-A663-220AD24152CF}" type="pres">
      <dgm:prSet presAssocID="{AC280131-65DB-45F5-944E-4EEB024CA3A0}" presName="accentRepeatNode" presStyleLbl="solidFgAcc1" presStyleIdx="0" presStyleCnt="3"/>
      <dgm:spPr/>
    </dgm:pt>
    <dgm:pt modelId="{0D080B32-799D-412A-B113-2D8EFEC5D0D5}" type="pres">
      <dgm:prSet presAssocID="{14051969-E193-4EBA-93CE-EB8C89F0A05C}" presName="text_2" presStyleLbl="node1" presStyleIdx="1" presStyleCnt="3" custScaleX="99964" custScaleY="130242">
        <dgm:presLayoutVars>
          <dgm:bulletEnabled val="1"/>
        </dgm:presLayoutVars>
      </dgm:prSet>
      <dgm:spPr>
        <a:prstGeom prst="rightArrow">
          <a:avLst/>
        </a:prstGeom>
      </dgm:spPr>
    </dgm:pt>
    <dgm:pt modelId="{CA9E0F62-B02F-487C-98BF-FC0E65AC5A26}" type="pres">
      <dgm:prSet presAssocID="{14051969-E193-4EBA-93CE-EB8C89F0A05C}" presName="accent_2" presStyleCnt="0"/>
      <dgm:spPr/>
    </dgm:pt>
    <dgm:pt modelId="{26FEFE07-DEB7-460A-84A1-42F433058F08}" type="pres">
      <dgm:prSet presAssocID="{14051969-E193-4EBA-93CE-EB8C89F0A05C}" presName="accentRepeatNode" presStyleLbl="solidFgAcc1" presStyleIdx="1" presStyleCnt="3"/>
      <dgm:spPr/>
    </dgm:pt>
    <dgm:pt modelId="{B3DC8405-4AE1-4FCA-8D29-D82BACD6EF9E}" type="pres">
      <dgm:prSet presAssocID="{12BF3981-51CF-48A1-B6CE-51464F3956C4}" presName="text_3" presStyleLbl="node1" presStyleIdx="2" presStyleCnt="3" custScaleX="99567" custScaleY="130703">
        <dgm:presLayoutVars>
          <dgm:bulletEnabled val="1"/>
        </dgm:presLayoutVars>
      </dgm:prSet>
      <dgm:spPr>
        <a:prstGeom prst="rightArrow">
          <a:avLst/>
        </a:prstGeom>
      </dgm:spPr>
    </dgm:pt>
    <dgm:pt modelId="{19D3F5BE-C310-4DCC-B7A1-527E1BD0EAD5}" type="pres">
      <dgm:prSet presAssocID="{12BF3981-51CF-48A1-B6CE-51464F3956C4}" presName="accent_3" presStyleCnt="0"/>
      <dgm:spPr/>
    </dgm:pt>
    <dgm:pt modelId="{8CF7E917-E9D9-4563-A8B4-9DC978047545}" type="pres">
      <dgm:prSet presAssocID="{12BF3981-51CF-48A1-B6CE-51464F3956C4}" presName="accentRepeatNode" presStyleLbl="solidFgAcc1" presStyleIdx="2" presStyleCnt="3"/>
      <dgm:spPr/>
    </dgm:pt>
  </dgm:ptLst>
  <dgm:cxnLst>
    <dgm:cxn modelId="{A8659021-F71D-4B99-96AF-9FFF847D73EF}" srcId="{C8405A6C-E945-4594-8F71-158F2A5384BD}" destId="{12BF3981-51CF-48A1-B6CE-51464F3956C4}" srcOrd="2" destOrd="0" parTransId="{C5266372-123C-4F59-9A56-7A807F4C65E9}" sibTransId="{C34972DC-210C-4A3C-BC8E-BBDB3BA28C62}"/>
    <dgm:cxn modelId="{B206492A-6148-415A-8864-BA763102260D}" srcId="{C8405A6C-E945-4594-8F71-158F2A5384BD}" destId="{14051969-E193-4EBA-93CE-EB8C89F0A05C}" srcOrd="1" destOrd="0" parTransId="{8100AE42-BECB-48A5-9D11-561A63280F6B}" sibTransId="{D353F9E2-A6EE-42FE-B6A0-3FCFCD946B1D}"/>
    <dgm:cxn modelId="{78101E32-C738-493F-BFDC-3A195C4B39EA}" type="presOf" srcId="{C8405A6C-E945-4594-8F71-158F2A5384BD}" destId="{1E7844B6-9C05-41E9-8685-76EFCF0E3D24}" srcOrd="0" destOrd="0" presId="urn:microsoft.com/office/officeart/2008/layout/VerticalCurvedList"/>
    <dgm:cxn modelId="{224EAE32-EDB2-4FE3-9A19-A72E7129C8C4}" type="presOf" srcId="{12BF3981-51CF-48A1-B6CE-51464F3956C4}" destId="{B3DC8405-4AE1-4FCA-8D29-D82BACD6EF9E}" srcOrd="0" destOrd="0" presId="urn:microsoft.com/office/officeart/2008/layout/VerticalCurvedList"/>
    <dgm:cxn modelId="{803B6035-6BFD-46C5-AFF8-4F9A7388F68E}" srcId="{C8405A6C-E945-4594-8F71-158F2A5384BD}" destId="{AC280131-65DB-45F5-944E-4EEB024CA3A0}" srcOrd="0" destOrd="0" parTransId="{64F8DF82-B470-4963-AC07-D05C59AA889C}" sibTransId="{46EA285D-41AF-49BC-8B59-BB1C0C155B8E}"/>
    <dgm:cxn modelId="{F3079F59-9AB4-4DEC-BDDB-AB7B3BE93809}" type="presOf" srcId="{46EA285D-41AF-49BC-8B59-BB1C0C155B8E}" destId="{2C267F50-BC10-4A36-9A6C-0BCCE17DB674}" srcOrd="0" destOrd="0" presId="urn:microsoft.com/office/officeart/2008/layout/VerticalCurvedList"/>
    <dgm:cxn modelId="{E7D4B69D-CB74-4608-9EAA-A54BBF3A873E}" type="presOf" srcId="{14051969-E193-4EBA-93CE-EB8C89F0A05C}" destId="{0D080B32-799D-412A-B113-2D8EFEC5D0D5}" srcOrd="0" destOrd="0" presId="urn:microsoft.com/office/officeart/2008/layout/VerticalCurvedList"/>
    <dgm:cxn modelId="{9AB84CA0-9B68-4705-A050-A3BB92E8CBD6}" type="presOf" srcId="{AC280131-65DB-45F5-944E-4EEB024CA3A0}" destId="{140DACEE-87DE-488C-80BB-FF41533DD708}" srcOrd="0" destOrd="0" presId="urn:microsoft.com/office/officeart/2008/layout/VerticalCurvedList"/>
    <dgm:cxn modelId="{CA157C1F-2168-4304-AF07-3222C987A2A1}" type="presParOf" srcId="{1E7844B6-9C05-41E9-8685-76EFCF0E3D24}" destId="{C8949AEB-06DF-47B2-A8FE-924F5B17133A}" srcOrd="0" destOrd="0" presId="urn:microsoft.com/office/officeart/2008/layout/VerticalCurvedList"/>
    <dgm:cxn modelId="{3BF70ECD-E45A-47B1-9A5A-BFA26CFAFDCB}" type="presParOf" srcId="{C8949AEB-06DF-47B2-A8FE-924F5B17133A}" destId="{8CA2BDDD-C88B-4200-9F19-8113D439CD1B}" srcOrd="0" destOrd="0" presId="urn:microsoft.com/office/officeart/2008/layout/VerticalCurvedList"/>
    <dgm:cxn modelId="{B75B7562-7AA8-4913-9DF7-7C361CD4E724}" type="presParOf" srcId="{8CA2BDDD-C88B-4200-9F19-8113D439CD1B}" destId="{9B5003DF-6227-4DAB-ADB6-439F51641C6A}" srcOrd="0" destOrd="0" presId="urn:microsoft.com/office/officeart/2008/layout/VerticalCurvedList"/>
    <dgm:cxn modelId="{EC62D341-B196-4AE3-B4F9-42155C38877A}" type="presParOf" srcId="{8CA2BDDD-C88B-4200-9F19-8113D439CD1B}" destId="{2C267F50-BC10-4A36-9A6C-0BCCE17DB674}" srcOrd="1" destOrd="0" presId="urn:microsoft.com/office/officeart/2008/layout/VerticalCurvedList"/>
    <dgm:cxn modelId="{5F63C619-5853-4894-9979-C7C3952AA639}" type="presParOf" srcId="{8CA2BDDD-C88B-4200-9F19-8113D439CD1B}" destId="{77D2A3AA-D87D-4CBD-B137-A34FAA307E78}" srcOrd="2" destOrd="0" presId="urn:microsoft.com/office/officeart/2008/layout/VerticalCurvedList"/>
    <dgm:cxn modelId="{E00EB23E-F04A-49BF-8555-1AC5E0E4A6B2}" type="presParOf" srcId="{8CA2BDDD-C88B-4200-9F19-8113D439CD1B}" destId="{23D73752-93DE-45CA-B1F8-964D28BF1DC1}" srcOrd="3" destOrd="0" presId="urn:microsoft.com/office/officeart/2008/layout/VerticalCurvedList"/>
    <dgm:cxn modelId="{03D5B148-F8D5-4744-B119-E18077C915C5}" type="presParOf" srcId="{C8949AEB-06DF-47B2-A8FE-924F5B17133A}" destId="{140DACEE-87DE-488C-80BB-FF41533DD708}" srcOrd="1" destOrd="0" presId="urn:microsoft.com/office/officeart/2008/layout/VerticalCurvedList"/>
    <dgm:cxn modelId="{1287406F-F30A-49D4-9A63-A26478983DAB}" type="presParOf" srcId="{C8949AEB-06DF-47B2-A8FE-924F5B17133A}" destId="{96888FB5-76F8-4985-BD87-F782DD7E7FC4}" srcOrd="2" destOrd="0" presId="urn:microsoft.com/office/officeart/2008/layout/VerticalCurvedList"/>
    <dgm:cxn modelId="{974A1132-3B50-429E-A0D4-C9C2F50C16EC}" type="presParOf" srcId="{96888FB5-76F8-4985-BD87-F782DD7E7FC4}" destId="{9F7C7BE9-6276-4172-A663-220AD24152CF}" srcOrd="0" destOrd="0" presId="urn:microsoft.com/office/officeart/2008/layout/VerticalCurvedList"/>
    <dgm:cxn modelId="{B786ECBF-702A-4144-93AB-61FEAFF23F52}" type="presParOf" srcId="{C8949AEB-06DF-47B2-A8FE-924F5B17133A}" destId="{0D080B32-799D-412A-B113-2D8EFEC5D0D5}" srcOrd="3" destOrd="0" presId="urn:microsoft.com/office/officeart/2008/layout/VerticalCurvedList"/>
    <dgm:cxn modelId="{E9F7B518-5834-4E4C-AF13-137CF47E7041}" type="presParOf" srcId="{C8949AEB-06DF-47B2-A8FE-924F5B17133A}" destId="{CA9E0F62-B02F-487C-98BF-FC0E65AC5A26}" srcOrd="4" destOrd="0" presId="urn:microsoft.com/office/officeart/2008/layout/VerticalCurvedList"/>
    <dgm:cxn modelId="{8C5ABB82-F116-470F-8603-35E6B356BB14}" type="presParOf" srcId="{CA9E0F62-B02F-487C-98BF-FC0E65AC5A26}" destId="{26FEFE07-DEB7-460A-84A1-42F433058F08}" srcOrd="0" destOrd="0" presId="urn:microsoft.com/office/officeart/2008/layout/VerticalCurvedList"/>
    <dgm:cxn modelId="{8B25FDC8-1EDC-4CC2-A3C7-744343035816}" type="presParOf" srcId="{C8949AEB-06DF-47B2-A8FE-924F5B17133A}" destId="{B3DC8405-4AE1-4FCA-8D29-D82BACD6EF9E}" srcOrd="5" destOrd="0" presId="urn:microsoft.com/office/officeart/2008/layout/VerticalCurvedList"/>
    <dgm:cxn modelId="{0B4BD85A-054B-4320-9EC0-2F96CBB792DE}" type="presParOf" srcId="{C8949AEB-06DF-47B2-A8FE-924F5B17133A}" destId="{19D3F5BE-C310-4DCC-B7A1-527E1BD0EAD5}" srcOrd="6" destOrd="0" presId="urn:microsoft.com/office/officeart/2008/layout/VerticalCurvedList"/>
    <dgm:cxn modelId="{39020C70-4C1A-4FC6-A631-608BC919A969}" type="presParOf" srcId="{19D3F5BE-C310-4DCC-B7A1-527E1BD0EAD5}" destId="{8CF7E917-E9D9-4563-A8B4-9DC9780475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BB659E-1288-40E0-B0C3-C9AFA93FF2A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21FF7F-3B1F-484A-90F7-FA55422B490F}">
      <dgm:prSet phldrT="[Text]" custT="1"/>
      <dgm:spPr>
        <a:solidFill>
          <a:srgbClr val="627890"/>
        </a:solidFill>
      </dgm:spPr>
      <dgm:t>
        <a:bodyPr/>
        <a:lstStyle/>
        <a:p>
          <a:r>
            <a:rPr lang="en-US" sz="1600" dirty="0"/>
            <a:t>Collection, Data Definitions, and Storage</a:t>
          </a:r>
        </a:p>
      </dgm:t>
    </dgm:pt>
    <dgm:pt modelId="{8FA4FD9C-C40C-4D92-9CE6-9A3A33D3D4AD}" type="parTrans" cxnId="{6B63DA4D-DDAC-4B0F-AE37-D0214FA689B6}">
      <dgm:prSet/>
      <dgm:spPr/>
      <dgm:t>
        <a:bodyPr/>
        <a:lstStyle/>
        <a:p>
          <a:endParaRPr lang="en-US" sz="2000"/>
        </a:p>
      </dgm:t>
    </dgm:pt>
    <dgm:pt modelId="{1EEA154D-B953-4F2D-AE2C-6FDE756363D5}" type="sibTrans" cxnId="{6B63DA4D-DDAC-4B0F-AE37-D0214FA689B6}">
      <dgm:prSet/>
      <dgm:spPr/>
      <dgm:t>
        <a:bodyPr/>
        <a:lstStyle/>
        <a:p>
          <a:endParaRPr lang="en-US" sz="2000"/>
        </a:p>
      </dgm:t>
    </dgm:pt>
    <dgm:pt modelId="{100F8BD3-1089-4425-BB9C-3706DE38B17B}">
      <dgm:prSet phldrT="[Text]" custT="1"/>
      <dgm:spPr/>
      <dgm:t>
        <a:bodyPr/>
        <a:lstStyle/>
        <a:p>
          <a:r>
            <a:rPr lang="en-US" sz="1400" dirty="0"/>
            <a:t>Who Collects the Data?</a:t>
          </a:r>
        </a:p>
      </dgm:t>
    </dgm:pt>
    <dgm:pt modelId="{08EBAEB0-12E6-48F6-BCC5-8EF3E0FBFB20}" type="parTrans" cxnId="{1BE7AA0E-2D75-45F4-815E-B3930A2A6A70}">
      <dgm:prSet/>
      <dgm:spPr/>
      <dgm:t>
        <a:bodyPr/>
        <a:lstStyle/>
        <a:p>
          <a:endParaRPr lang="en-US" sz="2000"/>
        </a:p>
      </dgm:t>
    </dgm:pt>
    <dgm:pt modelId="{D58ED50B-A39E-46D2-AD35-4E1BF3F64F59}" type="sibTrans" cxnId="{1BE7AA0E-2D75-45F4-815E-B3930A2A6A70}">
      <dgm:prSet/>
      <dgm:spPr/>
      <dgm:t>
        <a:bodyPr/>
        <a:lstStyle/>
        <a:p>
          <a:endParaRPr lang="en-US" sz="2000"/>
        </a:p>
      </dgm:t>
    </dgm:pt>
    <dgm:pt modelId="{6EF990FC-97A2-487E-9632-E430CBA96B51}">
      <dgm:prSet phldrT="[Text]" custT="1"/>
      <dgm:spPr/>
      <dgm:t>
        <a:bodyPr/>
        <a:lstStyle/>
        <a:p>
          <a:r>
            <a:rPr lang="en-US" sz="1400" dirty="0"/>
            <a:t>What Are the Associated Workflows?</a:t>
          </a:r>
        </a:p>
      </dgm:t>
    </dgm:pt>
    <dgm:pt modelId="{B02720FE-29CE-47CD-ACFD-A0D80F9A4440}" type="parTrans" cxnId="{E9119AB2-A470-409D-A139-6F3F77045221}">
      <dgm:prSet/>
      <dgm:spPr/>
      <dgm:t>
        <a:bodyPr/>
        <a:lstStyle/>
        <a:p>
          <a:endParaRPr lang="en-US" sz="2000"/>
        </a:p>
      </dgm:t>
    </dgm:pt>
    <dgm:pt modelId="{96EE3C40-DA0A-4EC1-9DD8-ED7CFBFEC209}" type="sibTrans" cxnId="{E9119AB2-A470-409D-A139-6F3F77045221}">
      <dgm:prSet/>
      <dgm:spPr/>
      <dgm:t>
        <a:bodyPr/>
        <a:lstStyle/>
        <a:p>
          <a:endParaRPr lang="en-US" sz="2000"/>
        </a:p>
      </dgm:t>
    </dgm:pt>
    <dgm:pt modelId="{A9BCC8FA-5F47-4D09-98CE-52130DE7C369}">
      <dgm:prSet phldrT="[Text]" custT="1"/>
      <dgm:spPr>
        <a:solidFill>
          <a:srgbClr val="627890"/>
        </a:solidFill>
      </dgm:spPr>
      <dgm:t>
        <a:bodyPr/>
        <a:lstStyle/>
        <a:p>
          <a:r>
            <a:rPr lang="en-US" sz="1600" dirty="0"/>
            <a:t>Gap Analysis and Plan </a:t>
          </a:r>
        </a:p>
      </dgm:t>
    </dgm:pt>
    <dgm:pt modelId="{4ED51480-AB33-4546-B6AB-0736C7581684}" type="parTrans" cxnId="{53DF70AD-FAF1-4D37-AF25-D993F8359458}">
      <dgm:prSet/>
      <dgm:spPr/>
      <dgm:t>
        <a:bodyPr/>
        <a:lstStyle/>
        <a:p>
          <a:endParaRPr lang="en-US" sz="2000"/>
        </a:p>
      </dgm:t>
    </dgm:pt>
    <dgm:pt modelId="{5F75C585-9806-4C3A-AC91-C75721680599}" type="sibTrans" cxnId="{53DF70AD-FAF1-4D37-AF25-D993F8359458}">
      <dgm:prSet/>
      <dgm:spPr/>
      <dgm:t>
        <a:bodyPr/>
        <a:lstStyle/>
        <a:p>
          <a:endParaRPr lang="en-US" sz="2000"/>
        </a:p>
      </dgm:t>
    </dgm:pt>
    <dgm:pt modelId="{26D6F63E-C444-4AEC-8019-FFD81DD6AED7}">
      <dgm:prSet phldrT="[Text]" custT="1"/>
      <dgm:spPr/>
      <dgm:t>
        <a:bodyPr/>
        <a:lstStyle/>
        <a:p>
          <a:r>
            <a:rPr lang="en-US" sz="1400" dirty="0"/>
            <a:t>Technological </a:t>
          </a:r>
        </a:p>
      </dgm:t>
    </dgm:pt>
    <dgm:pt modelId="{843D264B-D28E-4B87-A14E-D19593BC6E36}" type="parTrans" cxnId="{995B1565-5FD9-4D50-B3DD-589E941AC6B8}">
      <dgm:prSet/>
      <dgm:spPr/>
      <dgm:t>
        <a:bodyPr/>
        <a:lstStyle/>
        <a:p>
          <a:endParaRPr lang="en-US" sz="2000"/>
        </a:p>
      </dgm:t>
    </dgm:pt>
    <dgm:pt modelId="{E771F11E-1C97-4FA9-901B-5B9A25B60E6C}" type="sibTrans" cxnId="{995B1565-5FD9-4D50-B3DD-589E941AC6B8}">
      <dgm:prSet/>
      <dgm:spPr/>
      <dgm:t>
        <a:bodyPr/>
        <a:lstStyle/>
        <a:p>
          <a:endParaRPr lang="en-US" sz="2000"/>
        </a:p>
      </dgm:t>
    </dgm:pt>
    <dgm:pt modelId="{D483E7CA-B949-4ED6-861A-CB8481F960D0}">
      <dgm:prSet phldrT="[Text]" custT="1"/>
      <dgm:spPr/>
      <dgm:t>
        <a:bodyPr/>
        <a:lstStyle/>
        <a:p>
          <a:r>
            <a:rPr lang="en-US" sz="1400" dirty="0"/>
            <a:t>Workflow Changes, Additional Training, Etc.</a:t>
          </a:r>
        </a:p>
      </dgm:t>
    </dgm:pt>
    <dgm:pt modelId="{C4F59383-8D33-4E0E-8392-F0772D1FAA13}" type="parTrans" cxnId="{E4883A46-84B1-4FD4-A6E5-63293F2CC33E}">
      <dgm:prSet/>
      <dgm:spPr/>
      <dgm:t>
        <a:bodyPr/>
        <a:lstStyle/>
        <a:p>
          <a:endParaRPr lang="en-US" sz="2000"/>
        </a:p>
      </dgm:t>
    </dgm:pt>
    <dgm:pt modelId="{B4AD33B0-55C5-4DC3-B0EA-898EC43217B0}" type="sibTrans" cxnId="{E4883A46-84B1-4FD4-A6E5-63293F2CC33E}">
      <dgm:prSet/>
      <dgm:spPr/>
      <dgm:t>
        <a:bodyPr/>
        <a:lstStyle/>
        <a:p>
          <a:endParaRPr lang="en-US" sz="2000"/>
        </a:p>
      </dgm:t>
    </dgm:pt>
    <dgm:pt modelId="{B9BA8FF0-20C4-4531-8040-F106D7171270}">
      <dgm:prSet phldrT="[Text]" custT="1"/>
      <dgm:spPr>
        <a:solidFill>
          <a:srgbClr val="627890"/>
        </a:solidFill>
      </dgm:spPr>
      <dgm:t>
        <a:bodyPr/>
        <a:lstStyle/>
        <a:p>
          <a:r>
            <a:rPr lang="en-US" sz="1600" dirty="0"/>
            <a:t>Communication and Training</a:t>
          </a:r>
        </a:p>
      </dgm:t>
    </dgm:pt>
    <dgm:pt modelId="{9248736D-8532-4D48-853A-5D70B787C34D}" type="parTrans" cxnId="{1C72C390-864C-438E-AADB-F569E939AD4D}">
      <dgm:prSet/>
      <dgm:spPr/>
      <dgm:t>
        <a:bodyPr/>
        <a:lstStyle/>
        <a:p>
          <a:endParaRPr lang="en-US" sz="2000"/>
        </a:p>
      </dgm:t>
    </dgm:pt>
    <dgm:pt modelId="{36347AF1-DED2-44F5-9C8F-DB7151AF2694}" type="sibTrans" cxnId="{1C72C390-864C-438E-AADB-F569E939AD4D}">
      <dgm:prSet/>
      <dgm:spPr/>
      <dgm:t>
        <a:bodyPr/>
        <a:lstStyle/>
        <a:p>
          <a:endParaRPr lang="en-US" sz="2000"/>
        </a:p>
      </dgm:t>
    </dgm:pt>
    <dgm:pt modelId="{72D633AE-ED2C-47C4-B327-DA50EB7C6C99}">
      <dgm:prSet phldrT="[Text]" custT="1"/>
      <dgm:spPr/>
      <dgm:t>
        <a:bodyPr/>
        <a:lstStyle/>
        <a:p>
          <a:r>
            <a:rPr lang="en-US" sz="1400" dirty="0"/>
            <a:t>Tip Sheets and MyWeb</a:t>
          </a:r>
        </a:p>
      </dgm:t>
    </dgm:pt>
    <dgm:pt modelId="{1C46D2F3-511C-4ADD-A820-25AB746C9C21}" type="parTrans" cxnId="{BAAAA220-6ED4-4280-AC16-B43BD9E7CBAB}">
      <dgm:prSet/>
      <dgm:spPr/>
      <dgm:t>
        <a:bodyPr/>
        <a:lstStyle/>
        <a:p>
          <a:endParaRPr lang="en-US" sz="2000"/>
        </a:p>
      </dgm:t>
    </dgm:pt>
    <dgm:pt modelId="{4BBE6D96-9A0F-4B8C-B72E-3B9D59475B9A}" type="sibTrans" cxnId="{BAAAA220-6ED4-4280-AC16-B43BD9E7CBAB}">
      <dgm:prSet/>
      <dgm:spPr/>
      <dgm:t>
        <a:bodyPr/>
        <a:lstStyle/>
        <a:p>
          <a:endParaRPr lang="en-US" sz="2000"/>
        </a:p>
      </dgm:t>
    </dgm:pt>
    <dgm:pt modelId="{EE5F8DEB-027F-4001-B955-28A38CCAD985}">
      <dgm:prSet phldrT="[Text]" custT="1"/>
      <dgm:spPr/>
      <dgm:t>
        <a:bodyPr/>
        <a:lstStyle/>
        <a:p>
          <a:r>
            <a:rPr lang="en-US" sz="1400" dirty="0"/>
            <a:t>Training and Skill Building</a:t>
          </a:r>
        </a:p>
      </dgm:t>
    </dgm:pt>
    <dgm:pt modelId="{C0E9192E-795E-4B10-841E-1D7DD7A678AB}" type="parTrans" cxnId="{728323B2-24DC-436E-9710-BA8BFBEC7AB1}">
      <dgm:prSet/>
      <dgm:spPr/>
      <dgm:t>
        <a:bodyPr/>
        <a:lstStyle/>
        <a:p>
          <a:endParaRPr lang="en-US" sz="2000"/>
        </a:p>
      </dgm:t>
    </dgm:pt>
    <dgm:pt modelId="{575DCB70-5B3A-4475-B953-B934CF06AE84}" type="sibTrans" cxnId="{728323B2-24DC-436E-9710-BA8BFBEC7AB1}">
      <dgm:prSet/>
      <dgm:spPr/>
      <dgm:t>
        <a:bodyPr/>
        <a:lstStyle/>
        <a:p>
          <a:endParaRPr lang="en-US" sz="2000"/>
        </a:p>
      </dgm:t>
    </dgm:pt>
    <dgm:pt modelId="{E8C972AB-55CD-4CA7-8E53-CCC9EACF8BB2}">
      <dgm:prSet phldrT="[Text]" custT="1"/>
      <dgm:spPr/>
      <dgm:t>
        <a:bodyPr/>
        <a:lstStyle/>
        <a:p>
          <a:r>
            <a:rPr lang="en-US" sz="1400" dirty="0"/>
            <a:t>Where Does the Data Live?</a:t>
          </a:r>
        </a:p>
      </dgm:t>
    </dgm:pt>
    <dgm:pt modelId="{040B9B87-E6FB-4990-A540-0659ADD26098}" type="parTrans" cxnId="{0B67B9D4-39A0-46F3-A0CE-0E28F8154192}">
      <dgm:prSet/>
      <dgm:spPr/>
      <dgm:t>
        <a:bodyPr/>
        <a:lstStyle/>
        <a:p>
          <a:endParaRPr lang="en-US" sz="2000"/>
        </a:p>
      </dgm:t>
    </dgm:pt>
    <dgm:pt modelId="{F5D1B694-9E77-4A17-9C2F-33EDD28B8666}" type="sibTrans" cxnId="{0B67B9D4-39A0-46F3-A0CE-0E28F8154192}">
      <dgm:prSet/>
      <dgm:spPr/>
      <dgm:t>
        <a:bodyPr/>
        <a:lstStyle/>
        <a:p>
          <a:endParaRPr lang="en-US" sz="2000"/>
        </a:p>
      </dgm:t>
    </dgm:pt>
    <dgm:pt modelId="{8CEA30C1-5603-47C1-BE84-16F881E14EDC}">
      <dgm:prSet custT="1"/>
      <dgm:spPr/>
      <dgm:t>
        <a:bodyPr/>
        <a:lstStyle/>
        <a:p>
          <a:r>
            <a:rPr lang="en-US" sz="1400" dirty="0"/>
            <a:t>The Why</a:t>
          </a:r>
        </a:p>
      </dgm:t>
    </dgm:pt>
    <dgm:pt modelId="{93498127-1FE9-432A-B7EA-857225274741}" type="parTrans" cxnId="{02C3A776-4F42-457C-ABCC-0BB3FB029D56}">
      <dgm:prSet/>
      <dgm:spPr/>
      <dgm:t>
        <a:bodyPr/>
        <a:lstStyle/>
        <a:p>
          <a:endParaRPr lang="en-US" sz="2000"/>
        </a:p>
      </dgm:t>
    </dgm:pt>
    <dgm:pt modelId="{15DFDF34-9EE1-4925-84EC-B731D8F3B8F6}" type="sibTrans" cxnId="{02C3A776-4F42-457C-ABCC-0BB3FB029D56}">
      <dgm:prSet/>
      <dgm:spPr/>
      <dgm:t>
        <a:bodyPr/>
        <a:lstStyle/>
        <a:p>
          <a:endParaRPr lang="en-US" sz="2000"/>
        </a:p>
      </dgm:t>
    </dgm:pt>
    <dgm:pt modelId="{D518CBB5-B76C-4874-AC0F-D3A86609684B}" type="pres">
      <dgm:prSet presAssocID="{60BB659E-1288-40E0-B0C3-C9AFA93FF2A4}" presName="Name0" presStyleCnt="0">
        <dgm:presLayoutVars>
          <dgm:dir/>
          <dgm:animLvl val="lvl"/>
          <dgm:resizeHandles val="exact"/>
        </dgm:presLayoutVars>
      </dgm:prSet>
      <dgm:spPr/>
    </dgm:pt>
    <dgm:pt modelId="{FEAF69F0-AE66-481A-977A-F2DC0E8E4581}" type="pres">
      <dgm:prSet presAssocID="{B9BA8FF0-20C4-4531-8040-F106D7171270}" presName="boxAndChildren" presStyleCnt="0"/>
      <dgm:spPr/>
    </dgm:pt>
    <dgm:pt modelId="{E09B3D8B-8BC3-4F4E-B871-C87819CE80D2}" type="pres">
      <dgm:prSet presAssocID="{B9BA8FF0-20C4-4531-8040-F106D7171270}" presName="parentTextBox" presStyleLbl="node1" presStyleIdx="0" presStyleCnt="3"/>
      <dgm:spPr/>
    </dgm:pt>
    <dgm:pt modelId="{39131DB3-A6B4-4E47-8E20-E3E7973AEF24}" type="pres">
      <dgm:prSet presAssocID="{B9BA8FF0-20C4-4531-8040-F106D7171270}" presName="entireBox" presStyleLbl="node1" presStyleIdx="0" presStyleCnt="3"/>
      <dgm:spPr/>
    </dgm:pt>
    <dgm:pt modelId="{6754809F-8643-4BE1-AB09-95701EC92AB5}" type="pres">
      <dgm:prSet presAssocID="{B9BA8FF0-20C4-4531-8040-F106D7171270}" presName="descendantBox" presStyleCnt="0"/>
      <dgm:spPr/>
    </dgm:pt>
    <dgm:pt modelId="{EBB6E569-EB7B-4F66-8E67-70A7C9B05CFB}" type="pres">
      <dgm:prSet presAssocID="{72D633AE-ED2C-47C4-B327-DA50EB7C6C99}" presName="childTextBox" presStyleLbl="fgAccFollowNode1" presStyleIdx="0" presStyleCnt="8">
        <dgm:presLayoutVars>
          <dgm:bulletEnabled val="1"/>
        </dgm:presLayoutVars>
      </dgm:prSet>
      <dgm:spPr/>
    </dgm:pt>
    <dgm:pt modelId="{81265C47-3DFE-4D90-B98C-BB7CB6BC5BF4}" type="pres">
      <dgm:prSet presAssocID="{8CEA30C1-5603-47C1-BE84-16F881E14EDC}" presName="childTextBox" presStyleLbl="fgAccFollowNode1" presStyleIdx="1" presStyleCnt="8">
        <dgm:presLayoutVars>
          <dgm:bulletEnabled val="1"/>
        </dgm:presLayoutVars>
      </dgm:prSet>
      <dgm:spPr/>
    </dgm:pt>
    <dgm:pt modelId="{44DC83DC-A9D6-4D1E-B2DE-5E7C0A33EA1A}" type="pres">
      <dgm:prSet presAssocID="{EE5F8DEB-027F-4001-B955-28A38CCAD985}" presName="childTextBox" presStyleLbl="fgAccFollowNode1" presStyleIdx="2" presStyleCnt="8">
        <dgm:presLayoutVars>
          <dgm:bulletEnabled val="1"/>
        </dgm:presLayoutVars>
      </dgm:prSet>
      <dgm:spPr/>
    </dgm:pt>
    <dgm:pt modelId="{2E11B339-6D3A-4356-B57C-AF4A0348A7FA}" type="pres">
      <dgm:prSet presAssocID="{5F75C585-9806-4C3A-AC91-C75721680599}" presName="sp" presStyleCnt="0"/>
      <dgm:spPr/>
    </dgm:pt>
    <dgm:pt modelId="{257B5658-A69F-4F53-A67D-45DCD45B4E8F}" type="pres">
      <dgm:prSet presAssocID="{A9BCC8FA-5F47-4D09-98CE-52130DE7C369}" presName="arrowAndChildren" presStyleCnt="0"/>
      <dgm:spPr/>
    </dgm:pt>
    <dgm:pt modelId="{119F3279-C921-4C84-A272-43F3BB4D152D}" type="pres">
      <dgm:prSet presAssocID="{A9BCC8FA-5F47-4D09-98CE-52130DE7C369}" presName="parentTextArrow" presStyleLbl="node1" presStyleIdx="0" presStyleCnt="3"/>
      <dgm:spPr/>
    </dgm:pt>
    <dgm:pt modelId="{89264D91-A632-4F69-85A4-7F3E066E4409}" type="pres">
      <dgm:prSet presAssocID="{A9BCC8FA-5F47-4D09-98CE-52130DE7C369}" presName="arrow" presStyleLbl="node1" presStyleIdx="1" presStyleCnt="3"/>
      <dgm:spPr/>
    </dgm:pt>
    <dgm:pt modelId="{581C0706-54A0-46BD-BF3C-588CB539BD92}" type="pres">
      <dgm:prSet presAssocID="{A9BCC8FA-5F47-4D09-98CE-52130DE7C369}" presName="descendantArrow" presStyleCnt="0"/>
      <dgm:spPr/>
    </dgm:pt>
    <dgm:pt modelId="{68EE0C31-3B15-406E-A00A-CD69524986A3}" type="pres">
      <dgm:prSet presAssocID="{26D6F63E-C444-4AEC-8019-FFD81DD6AED7}" presName="childTextArrow" presStyleLbl="fgAccFollowNode1" presStyleIdx="3" presStyleCnt="8">
        <dgm:presLayoutVars>
          <dgm:bulletEnabled val="1"/>
        </dgm:presLayoutVars>
      </dgm:prSet>
      <dgm:spPr/>
    </dgm:pt>
    <dgm:pt modelId="{C28479DC-5827-4798-B261-6417F35F7C44}" type="pres">
      <dgm:prSet presAssocID="{D483E7CA-B949-4ED6-861A-CB8481F960D0}" presName="childTextArrow" presStyleLbl="fgAccFollowNode1" presStyleIdx="4" presStyleCnt="8">
        <dgm:presLayoutVars>
          <dgm:bulletEnabled val="1"/>
        </dgm:presLayoutVars>
      </dgm:prSet>
      <dgm:spPr/>
    </dgm:pt>
    <dgm:pt modelId="{577FB37B-7D54-453F-9832-0D31CA609CD4}" type="pres">
      <dgm:prSet presAssocID="{1EEA154D-B953-4F2D-AE2C-6FDE756363D5}" presName="sp" presStyleCnt="0"/>
      <dgm:spPr/>
    </dgm:pt>
    <dgm:pt modelId="{D9368CD9-1153-4115-B882-9D63513413F9}" type="pres">
      <dgm:prSet presAssocID="{E521FF7F-3B1F-484A-90F7-FA55422B490F}" presName="arrowAndChildren" presStyleCnt="0"/>
      <dgm:spPr/>
    </dgm:pt>
    <dgm:pt modelId="{5F9A78D2-9CEB-4EBE-8831-2605E467BFCB}" type="pres">
      <dgm:prSet presAssocID="{E521FF7F-3B1F-484A-90F7-FA55422B490F}" presName="parentTextArrow" presStyleLbl="node1" presStyleIdx="1" presStyleCnt="3"/>
      <dgm:spPr/>
    </dgm:pt>
    <dgm:pt modelId="{F8D7F57B-C152-47E3-B528-446DB0B83117}" type="pres">
      <dgm:prSet presAssocID="{E521FF7F-3B1F-484A-90F7-FA55422B490F}" presName="arrow" presStyleLbl="node1" presStyleIdx="2" presStyleCnt="3"/>
      <dgm:spPr/>
    </dgm:pt>
    <dgm:pt modelId="{256CFEEB-4EF7-4FE6-996A-8B7860ACB514}" type="pres">
      <dgm:prSet presAssocID="{E521FF7F-3B1F-484A-90F7-FA55422B490F}" presName="descendantArrow" presStyleCnt="0"/>
      <dgm:spPr/>
    </dgm:pt>
    <dgm:pt modelId="{EC530DE3-2AEE-4FB4-84D7-EA6AFC436DCC}" type="pres">
      <dgm:prSet presAssocID="{100F8BD3-1089-4425-BB9C-3706DE38B17B}" presName="childTextArrow" presStyleLbl="fgAccFollowNode1" presStyleIdx="5" presStyleCnt="8">
        <dgm:presLayoutVars>
          <dgm:bulletEnabled val="1"/>
        </dgm:presLayoutVars>
      </dgm:prSet>
      <dgm:spPr/>
    </dgm:pt>
    <dgm:pt modelId="{A5F1D7EE-0CE4-4F4A-80DA-52BCEE746756}" type="pres">
      <dgm:prSet presAssocID="{E8C972AB-55CD-4CA7-8E53-CCC9EACF8BB2}" presName="childTextArrow" presStyleLbl="fgAccFollowNode1" presStyleIdx="6" presStyleCnt="8">
        <dgm:presLayoutVars>
          <dgm:bulletEnabled val="1"/>
        </dgm:presLayoutVars>
      </dgm:prSet>
      <dgm:spPr/>
    </dgm:pt>
    <dgm:pt modelId="{2DBF46E1-FF02-4216-B025-07114B449FCC}" type="pres">
      <dgm:prSet presAssocID="{6EF990FC-97A2-487E-9632-E430CBA96B51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5D6DEC02-1B51-409F-A303-85FB9D8F8CED}" type="presOf" srcId="{B9BA8FF0-20C4-4531-8040-F106D7171270}" destId="{E09B3D8B-8BC3-4F4E-B871-C87819CE80D2}" srcOrd="0" destOrd="0" presId="urn:microsoft.com/office/officeart/2005/8/layout/process4"/>
    <dgm:cxn modelId="{1BE7AA0E-2D75-45F4-815E-B3930A2A6A70}" srcId="{E521FF7F-3B1F-484A-90F7-FA55422B490F}" destId="{100F8BD3-1089-4425-BB9C-3706DE38B17B}" srcOrd="0" destOrd="0" parTransId="{08EBAEB0-12E6-48F6-BCC5-8EF3E0FBFB20}" sibTransId="{D58ED50B-A39E-46D2-AD35-4E1BF3F64F59}"/>
    <dgm:cxn modelId="{B4FC8010-07D5-46F8-B7A5-20F69FD170E6}" type="presOf" srcId="{60BB659E-1288-40E0-B0C3-C9AFA93FF2A4}" destId="{D518CBB5-B76C-4874-AC0F-D3A86609684B}" srcOrd="0" destOrd="0" presId="urn:microsoft.com/office/officeart/2005/8/layout/process4"/>
    <dgm:cxn modelId="{4A5B4E18-C32C-44AE-AB54-DD6424995D8F}" type="presOf" srcId="{72D633AE-ED2C-47C4-B327-DA50EB7C6C99}" destId="{EBB6E569-EB7B-4F66-8E67-70A7C9B05CFB}" srcOrd="0" destOrd="0" presId="urn:microsoft.com/office/officeart/2005/8/layout/process4"/>
    <dgm:cxn modelId="{BAAAA220-6ED4-4280-AC16-B43BD9E7CBAB}" srcId="{B9BA8FF0-20C4-4531-8040-F106D7171270}" destId="{72D633AE-ED2C-47C4-B327-DA50EB7C6C99}" srcOrd="0" destOrd="0" parTransId="{1C46D2F3-511C-4ADD-A820-25AB746C9C21}" sibTransId="{4BBE6D96-9A0F-4B8C-B72E-3B9D59475B9A}"/>
    <dgm:cxn modelId="{C852172E-2A54-40B7-8445-D68D8504EF97}" type="presOf" srcId="{EE5F8DEB-027F-4001-B955-28A38CCAD985}" destId="{44DC83DC-A9D6-4D1E-B2DE-5E7C0A33EA1A}" srcOrd="0" destOrd="0" presId="urn:microsoft.com/office/officeart/2005/8/layout/process4"/>
    <dgm:cxn modelId="{B6B79B32-270A-4E68-83D6-68D0F0F7B9B0}" type="presOf" srcId="{8CEA30C1-5603-47C1-BE84-16F881E14EDC}" destId="{81265C47-3DFE-4D90-B98C-BB7CB6BC5BF4}" srcOrd="0" destOrd="0" presId="urn:microsoft.com/office/officeart/2005/8/layout/process4"/>
    <dgm:cxn modelId="{1EEA3C3B-E87E-4123-A596-842154BBA147}" type="presOf" srcId="{26D6F63E-C444-4AEC-8019-FFD81DD6AED7}" destId="{68EE0C31-3B15-406E-A00A-CD69524986A3}" srcOrd="0" destOrd="0" presId="urn:microsoft.com/office/officeart/2005/8/layout/process4"/>
    <dgm:cxn modelId="{995B1565-5FD9-4D50-B3DD-589E941AC6B8}" srcId="{A9BCC8FA-5F47-4D09-98CE-52130DE7C369}" destId="{26D6F63E-C444-4AEC-8019-FFD81DD6AED7}" srcOrd="0" destOrd="0" parTransId="{843D264B-D28E-4B87-A14E-D19593BC6E36}" sibTransId="{E771F11E-1C97-4FA9-901B-5B9A25B60E6C}"/>
    <dgm:cxn modelId="{E4883A46-84B1-4FD4-A6E5-63293F2CC33E}" srcId="{A9BCC8FA-5F47-4D09-98CE-52130DE7C369}" destId="{D483E7CA-B949-4ED6-861A-CB8481F960D0}" srcOrd="1" destOrd="0" parTransId="{C4F59383-8D33-4E0E-8392-F0772D1FAA13}" sibTransId="{B4AD33B0-55C5-4DC3-B0EA-898EC43217B0}"/>
    <dgm:cxn modelId="{45F7466A-85BB-4BA9-B099-3539F72D1642}" type="presOf" srcId="{6EF990FC-97A2-487E-9632-E430CBA96B51}" destId="{2DBF46E1-FF02-4216-B025-07114B449FCC}" srcOrd="0" destOrd="0" presId="urn:microsoft.com/office/officeart/2005/8/layout/process4"/>
    <dgm:cxn modelId="{6B63DA4D-DDAC-4B0F-AE37-D0214FA689B6}" srcId="{60BB659E-1288-40E0-B0C3-C9AFA93FF2A4}" destId="{E521FF7F-3B1F-484A-90F7-FA55422B490F}" srcOrd="0" destOrd="0" parTransId="{8FA4FD9C-C40C-4D92-9CE6-9A3A33D3D4AD}" sibTransId="{1EEA154D-B953-4F2D-AE2C-6FDE756363D5}"/>
    <dgm:cxn modelId="{02C3A776-4F42-457C-ABCC-0BB3FB029D56}" srcId="{B9BA8FF0-20C4-4531-8040-F106D7171270}" destId="{8CEA30C1-5603-47C1-BE84-16F881E14EDC}" srcOrd="1" destOrd="0" parTransId="{93498127-1FE9-432A-B7EA-857225274741}" sibTransId="{15DFDF34-9EE1-4925-84EC-B731D8F3B8F6}"/>
    <dgm:cxn modelId="{2EE4F97D-E7B1-45B4-815B-0ED96D9604CC}" type="presOf" srcId="{E521FF7F-3B1F-484A-90F7-FA55422B490F}" destId="{5F9A78D2-9CEB-4EBE-8831-2605E467BFCB}" srcOrd="0" destOrd="0" presId="urn:microsoft.com/office/officeart/2005/8/layout/process4"/>
    <dgm:cxn modelId="{1C72C390-864C-438E-AADB-F569E939AD4D}" srcId="{60BB659E-1288-40E0-B0C3-C9AFA93FF2A4}" destId="{B9BA8FF0-20C4-4531-8040-F106D7171270}" srcOrd="2" destOrd="0" parTransId="{9248736D-8532-4D48-853A-5D70B787C34D}" sibTransId="{36347AF1-DED2-44F5-9C8F-DB7151AF2694}"/>
    <dgm:cxn modelId="{01FC8995-C4B0-44AB-BD68-E23D6E66A24F}" type="presOf" srcId="{100F8BD3-1089-4425-BB9C-3706DE38B17B}" destId="{EC530DE3-2AEE-4FB4-84D7-EA6AFC436DCC}" srcOrd="0" destOrd="0" presId="urn:microsoft.com/office/officeart/2005/8/layout/process4"/>
    <dgm:cxn modelId="{3E7CD99B-1BB3-4D68-85F6-A10D80364D94}" type="presOf" srcId="{E521FF7F-3B1F-484A-90F7-FA55422B490F}" destId="{F8D7F57B-C152-47E3-B528-446DB0B83117}" srcOrd="1" destOrd="0" presId="urn:microsoft.com/office/officeart/2005/8/layout/process4"/>
    <dgm:cxn modelId="{3066369D-08A7-419E-8192-FC52341AE0B0}" type="presOf" srcId="{B9BA8FF0-20C4-4531-8040-F106D7171270}" destId="{39131DB3-A6B4-4E47-8E20-E3E7973AEF24}" srcOrd="1" destOrd="0" presId="urn:microsoft.com/office/officeart/2005/8/layout/process4"/>
    <dgm:cxn modelId="{4FB8D6A8-3DE5-467E-9844-E095C6D0D456}" type="presOf" srcId="{D483E7CA-B949-4ED6-861A-CB8481F960D0}" destId="{C28479DC-5827-4798-B261-6417F35F7C44}" srcOrd="0" destOrd="0" presId="urn:microsoft.com/office/officeart/2005/8/layout/process4"/>
    <dgm:cxn modelId="{53DF70AD-FAF1-4D37-AF25-D993F8359458}" srcId="{60BB659E-1288-40E0-B0C3-C9AFA93FF2A4}" destId="{A9BCC8FA-5F47-4D09-98CE-52130DE7C369}" srcOrd="1" destOrd="0" parTransId="{4ED51480-AB33-4546-B6AB-0736C7581684}" sibTransId="{5F75C585-9806-4C3A-AC91-C75721680599}"/>
    <dgm:cxn modelId="{728323B2-24DC-436E-9710-BA8BFBEC7AB1}" srcId="{B9BA8FF0-20C4-4531-8040-F106D7171270}" destId="{EE5F8DEB-027F-4001-B955-28A38CCAD985}" srcOrd="2" destOrd="0" parTransId="{C0E9192E-795E-4B10-841E-1D7DD7A678AB}" sibTransId="{575DCB70-5B3A-4475-B953-B934CF06AE84}"/>
    <dgm:cxn modelId="{E9119AB2-A470-409D-A139-6F3F77045221}" srcId="{E521FF7F-3B1F-484A-90F7-FA55422B490F}" destId="{6EF990FC-97A2-487E-9632-E430CBA96B51}" srcOrd="2" destOrd="0" parTransId="{B02720FE-29CE-47CD-ACFD-A0D80F9A4440}" sibTransId="{96EE3C40-DA0A-4EC1-9DD8-ED7CFBFEC209}"/>
    <dgm:cxn modelId="{463D20BB-2184-47A3-B5ED-514C3EE9F01C}" type="presOf" srcId="{A9BCC8FA-5F47-4D09-98CE-52130DE7C369}" destId="{119F3279-C921-4C84-A272-43F3BB4D152D}" srcOrd="0" destOrd="0" presId="urn:microsoft.com/office/officeart/2005/8/layout/process4"/>
    <dgm:cxn modelId="{9A05B8CF-6BB9-4BE8-A2A4-E64EEF092A86}" type="presOf" srcId="{A9BCC8FA-5F47-4D09-98CE-52130DE7C369}" destId="{89264D91-A632-4F69-85A4-7F3E066E4409}" srcOrd="1" destOrd="0" presId="urn:microsoft.com/office/officeart/2005/8/layout/process4"/>
    <dgm:cxn modelId="{0B67B9D4-39A0-46F3-A0CE-0E28F8154192}" srcId="{E521FF7F-3B1F-484A-90F7-FA55422B490F}" destId="{E8C972AB-55CD-4CA7-8E53-CCC9EACF8BB2}" srcOrd="1" destOrd="0" parTransId="{040B9B87-E6FB-4990-A540-0659ADD26098}" sibTransId="{F5D1B694-9E77-4A17-9C2F-33EDD28B8666}"/>
    <dgm:cxn modelId="{9F2475F7-E494-46C3-916D-763300910BF9}" type="presOf" srcId="{E8C972AB-55CD-4CA7-8E53-CCC9EACF8BB2}" destId="{A5F1D7EE-0CE4-4F4A-80DA-52BCEE746756}" srcOrd="0" destOrd="0" presId="urn:microsoft.com/office/officeart/2005/8/layout/process4"/>
    <dgm:cxn modelId="{F02886AD-B5F3-4BA4-A65E-338D8E60857F}" type="presParOf" srcId="{D518CBB5-B76C-4874-AC0F-D3A86609684B}" destId="{FEAF69F0-AE66-481A-977A-F2DC0E8E4581}" srcOrd="0" destOrd="0" presId="urn:microsoft.com/office/officeart/2005/8/layout/process4"/>
    <dgm:cxn modelId="{FAE827F3-5B96-405B-8321-AF5E19EEFD13}" type="presParOf" srcId="{FEAF69F0-AE66-481A-977A-F2DC0E8E4581}" destId="{E09B3D8B-8BC3-4F4E-B871-C87819CE80D2}" srcOrd="0" destOrd="0" presId="urn:microsoft.com/office/officeart/2005/8/layout/process4"/>
    <dgm:cxn modelId="{275A3FFF-546D-4FE5-824E-23DCB9222200}" type="presParOf" srcId="{FEAF69F0-AE66-481A-977A-F2DC0E8E4581}" destId="{39131DB3-A6B4-4E47-8E20-E3E7973AEF24}" srcOrd="1" destOrd="0" presId="urn:microsoft.com/office/officeart/2005/8/layout/process4"/>
    <dgm:cxn modelId="{2D05AB7A-731F-4A30-A524-2836E124C20F}" type="presParOf" srcId="{FEAF69F0-AE66-481A-977A-F2DC0E8E4581}" destId="{6754809F-8643-4BE1-AB09-95701EC92AB5}" srcOrd="2" destOrd="0" presId="urn:microsoft.com/office/officeart/2005/8/layout/process4"/>
    <dgm:cxn modelId="{671F4CF6-1641-4FE1-BFA0-E302CBFF6EE2}" type="presParOf" srcId="{6754809F-8643-4BE1-AB09-95701EC92AB5}" destId="{EBB6E569-EB7B-4F66-8E67-70A7C9B05CFB}" srcOrd="0" destOrd="0" presId="urn:microsoft.com/office/officeart/2005/8/layout/process4"/>
    <dgm:cxn modelId="{9694CE0C-7FC5-4BEF-9DB1-6F04603719D0}" type="presParOf" srcId="{6754809F-8643-4BE1-AB09-95701EC92AB5}" destId="{81265C47-3DFE-4D90-B98C-BB7CB6BC5BF4}" srcOrd="1" destOrd="0" presId="urn:microsoft.com/office/officeart/2005/8/layout/process4"/>
    <dgm:cxn modelId="{8F2D4103-54F3-4F39-9481-C521EBCF2B43}" type="presParOf" srcId="{6754809F-8643-4BE1-AB09-95701EC92AB5}" destId="{44DC83DC-A9D6-4D1E-B2DE-5E7C0A33EA1A}" srcOrd="2" destOrd="0" presId="urn:microsoft.com/office/officeart/2005/8/layout/process4"/>
    <dgm:cxn modelId="{BCEAE38D-FA1F-4FB4-B439-889D5FADA3C5}" type="presParOf" srcId="{D518CBB5-B76C-4874-AC0F-D3A86609684B}" destId="{2E11B339-6D3A-4356-B57C-AF4A0348A7FA}" srcOrd="1" destOrd="0" presId="urn:microsoft.com/office/officeart/2005/8/layout/process4"/>
    <dgm:cxn modelId="{8AE79D35-BD8E-4F36-954B-C2999184D991}" type="presParOf" srcId="{D518CBB5-B76C-4874-AC0F-D3A86609684B}" destId="{257B5658-A69F-4F53-A67D-45DCD45B4E8F}" srcOrd="2" destOrd="0" presId="urn:microsoft.com/office/officeart/2005/8/layout/process4"/>
    <dgm:cxn modelId="{7FC86EEC-E9CD-424D-B1F5-5D48A3DA759E}" type="presParOf" srcId="{257B5658-A69F-4F53-A67D-45DCD45B4E8F}" destId="{119F3279-C921-4C84-A272-43F3BB4D152D}" srcOrd="0" destOrd="0" presId="urn:microsoft.com/office/officeart/2005/8/layout/process4"/>
    <dgm:cxn modelId="{F47F567F-FF5C-4FC7-BFB5-D22C316CE040}" type="presParOf" srcId="{257B5658-A69F-4F53-A67D-45DCD45B4E8F}" destId="{89264D91-A632-4F69-85A4-7F3E066E4409}" srcOrd="1" destOrd="0" presId="urn:microsoft.com/office/officeart/2005/8/layout/process4"/>
    <dgm:cxn modelId="{2BE5315B-4512-432B-B32A-1F341BE9AE51}" type="presParOf" srcId="{257B5658-A69F-4F53-A67D-45DCD45B4E8F}" destId="{581C0706-54A0-46BD-BF3C-588CB539BD92}" srcOrd="2" destOrd="0" presId="urn:microsoft.com/office/officeart/2005/8/layout/process4"/>
    <dgm:cxn modelId="{C373FFEB-5646-4995-888E-5B24A71098A2}" type="presParOf" srcId="{581C0706-54A0-46BD-BF3C-588CB539BD92}" destId="{68EE0C31-3B15-406E-A00A-CD69524986A3}" srcOrd="0" destOrd="0" presId="urn:microsoft.com/office/officeart/2005/8/layout/process4"/>
    <dgm:cxn modelId="{0685ECFE-F289-4313-AAD5-7447C3E7C702}" type="presParOf" srcId="{581C0706-54A0-46BD-BF3C-588CB539BD92}" destId="{C28479DC-5827-4798-B261-6417F35F7C44}" srcOrd="1" destOrd="0" presId="urn:microsoft.com/office/officeart/2005/8/layout/process4"/>
    <dgm:cxn modelId="{B1ADDCDD-FA1A-47C1-8F24-9D51782BF61A}" type="presParOf" srcId="{D518CBB5-B76C-4874-AC0F-D3A86609684B}" destId="{577FB37B-7D54-453F-9832-0D31CA609CD4}" srcOrd="3" destOrd="0" presId="urn:microsoft.com/office/officeart/2005/8/layout/process4"/>
    <dgm:cxn modelId="{CD4198FF-63C7-417D-9504-546974CA79D7}" type="presParOf" srcId="{D518CBB5-B76C-4874-AC0F-D3A86609684B}" destId="{D9368CD9-1153-4115-B882-9D63513413F9}" srcOrd="4" destOrd="0" presId="urn:microsoft.com/office/officeart/2005/8/layout/process4"/>
    <dgm:cxn modelId="{7E198E6E-DD63-498A-A896-E49F5CB1D855}" type="presParOf" srcId="{D9368CD9-1153-4115-B882-9D63513413F9}" destId="{5F9A78D2-9CEB-4EBE-8831-2605E467BFCB}" srcOrd="0" destOrd="0" presId="urn:microsoft.com/office/officeart/2005/8/layout/process4"/>
    <dgm:cxn modelId="{133F7BEE-5F10-4B98-A14F-AF5810150F25}" type="presParOf" srcId="{D9368CD9-1153-4115-B882-9D63513413F9}" destId="{F8D7F57B-C152-47E3-B528-446DB0B83117}" srcOrd="1" destOrd="0" presId="urn:microsoft.com/office/officeart/2005/8/layout/process4"/>
    <dgm:cxn modelId="{5E97AC51-C824-486B-B91F-14410D44A582}" type="presParOf" srcId="{D9368CD9-1153-4115-B882-9D63513413F9}" destId="{256CFEEB-4EF7-4FE6-996A-8B7860ACB514}" srcOrd="2" destOrd="0" presId="urn:microsoft.com/office/officeart/2005/8/layout/process4"/>
    <dgm:cxn modelId="{55DD49C1-BC0B-443B-9E5F-05273F0EC639}" type="presParOf" srcId="{256CFEEB-4EF7-4FE6-996A-8B7860ACB514}" destId="{EC530DE3-2AEE-4FB4-84D7-EA6AFC436DCC}" srcOrd="0" destOrd="0" presId="urn:microsoft.com/office/officeart/2005/8/layout/process4"/>
    <dgm:cxn modelId="{245DE80A-3C73-43FD-A236-E78CBD1ABA8D}" type="presParOf" srcId="{256CFEEB-4EF7-4FE6-996A-8B7860ACB514}" destId="{A5F1D7EE-0CE4-4F4A-80DA-52BCEE746756}" srcOrd="1" destOrd="0" presId="urn:microsoft.com/office/officeart/2005/8/layout/process4"/>
    <dgm:cxn modelId="{22F7E0A6-1698-4F81-B18E-9EEADE9181AF}" type="presParOf" srcId="{256CFEEB-4EF7-4FE6-996A-8B7860ACB514}" destId="{2DBF46E1-FF02-4216-B025-07114B449FCC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E8DE3B-D8AF-4CDD-A4A8-FBD5D9947A6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C2B052-A670-43AF-A1D5-752CC7633D77}">
      <dgm:prSet phldrT="[Text]" custT="1"/>
      <dgm:spPr>
        <a:solidFill>
          <a:srgbClr val="5C7086"/>
        </a:solidFill>
        <a:effectLst>
          <a:glow rad="101600">
            <a:schemeClr val="accent1">
              <a:satMod val="175000"/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/>
            <a:t>Health Related Social Needs (HRSN) Screening</a:t>
          </a:r>
        </a:p>
      </dgm:t>
    </dgm:pt>
    <dgm:pt modelId="{194B46C1-E6FE-4542-AD5E-8EE87C6B31A8}" type="parTrans" cxnId="{904997E9-F64E-4799-88F3-63F0BEEBF68E}">
      <dgm:prSet/>
      <dgm:spPr/>
      <dgm:t>
        <a:bodyPr/>
        <a:lstStyle/>
        <a:p>
          <a:endParaRPr lang="en-US"/>
        </a:p>
      </dgm:t>
    </dgm:pt>
    <dgm:pt modelId="{E94644D0-5C1B-4C70-9BEA-25D95C3BD5D1}" type="sibTrans" cxnId="{904997E9-F64E-4799-88F3-63F0BEEBF68E}">
      <dgm:prSet/>
      <dgm:spPr/>
      <dgm:t>
        <a:bodyPr/>
        <a:lstStyle/>
        <a:p>
          <a:endParaRPr lang="en-US"/>
        </a:p>
      </dgm:t>
    </dgm:pt>
    <dgm:pt modelId="{310F457C-B555-455D-A859-B684C030F0A1}">
      <dgm:prSet phldrT="[Text]" custT="1"/>
      <dgm:spPr>
        <a:solidFill>
          <a:srgbClr val="5C7086"/>
        </a:solidFill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400" dirty="0"/>
            <a:t>Case Management</a:t>
          </a:r>
        </a:p>
      </dgm:t>
    </dgm:pt>
    <dgm:pt modelId="{E343F1A7-B41C-4905-8B13-C48CA6DB7B83}" type="parTrans" cxnId="{AAD536B8-B32D-49E0-B796-287DE882122D}">
      <dgm:prSet/>
      <dgm:spPr/>
      <dgm:t>
        <a:bodyPr/>
        <a:lstStyle/>
        <a:p>
          <a:endParaRPr lang="en-US"/>
        </a:p>
      </dgm:t>
    </dgm:pt>
    <dgm:pt modelId="{C39F6185-E718-46F7-9654-0D8C93A4EC7A}" type="sibTrans" cxnId="{AAD536B8-B32D-49E0-B796-287DE882122D}">
      <dgm:prSet/>
      <dgm:spPr/>
      <dgm:t>
        <a:bodyPr/>
        <a:lstStyle/>
        <a:p>
          <a:endParaRPr lang="en-US"/>
        </a:p>
      </dgm:t>
    </dgm:pt>
    <dgm:pt modelId="{74723C0B-F658-4D2E-8F98-A95879F8A9DE}">
      <dgm:prSet phldrT="[Text]" custT="1"/>
      <dgm:spPr>
        <a:solidFill>
          <a:srgbClr val="5C7086"/>
        </a:solidFill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400" dirty="0"/>
            <a:t>Care Coordination</a:t>
          </a:r>
        </a:p>
      </dgm:t>
    </dgm:pt>
    <dgm:pt modelId="{6CBC2683-E80B-4013-B901-92FA869C9350}" type="parTrans" cxnId="{C93FD991-CD41-4A21-A753-4A9390119570}">
      <dgm:prSet/>
      <dgm:spPr/>
      <dgm:t>
        <a:bodyPr/>
        <a:lstStyle/>
        <a:p>
          <a:endParaRPr lang="en-US"/>
        </a:p>
      </dgm:t>
    </dgm:pt>
    <dgm:pt modelId="{B7F542EA-E63C-49BE-B1C2-BD5BDCB54AA8}" type="sibTrans" cxnId="{C93FD991-CD41-4A21-A753-4A9390119570}">
      <dgm:prSet/>
      <dgm:spPr/>
      <dgm:t>
        <a:bodyPr/>
        <a:lstStyle/>
        <a:p>
          <a:endParaRPr lang="en-US"/>
        </a:p>
      </dgm:t>
    </dgm:pt>
    <dgm:pt modelId="{42F8F41C-0D1D-4AA3-AD52-DBE66575A4C2}">
      <dgm:prSet custT="1"/>
      <dgm:spPr>
        <a:solidFill>
          <a:srgbClr val="5C7086"/>
        </a:solid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300" dirty="0"/>
            <a:t>Short-Term &amp; Task-Based Interventions</a:t>
          </a:r>
        </a:p>
      </dgm:t>
    </dgm:pt>
    <dgm:pt modelId="{B1D03E74-DAA9-447D-9947-01AF26BA5716}" type="parTrans" cxnId="{7990DEAF-29E3-4F52-8209-94263A942442}">
      <dgm:prSet/>
      <dgm:spPr/>
      <dgm:t>
        <a:bodyPr/>
        <a:lstStyle/>
        <a:p>
          <a:endParaRPr lang="en-US"/>
        </a:p>
      </dgm:t>
    </dgm:pt>
    <dgm:pt modelId="{45E4FBB6-BE0A-493C-B21F-6D3CC564B4F9}" type="sibTrans" cxnId="{7990DEAF-29E3-4F52-8209-94263A942442}">
      <dgm:prSet/>
      <dgm:spPr/>
      <dgm:t>
        <a:bodyPr/>
        <a:lstStyle/>
        <a:p>
          <a:endParaRPr lang="en-US"/>
        </a:p>
      </dgm:t>
    </dgm:pt>
    <dgm:pt modelId="{151C92E1-8C4D-46B7-868D-9304EB90F8A7}">
      <dgm:prSet custT="1"/>
      <dgm:spPr>
        <a:solidFill>
          <a:srgbClr val="5C7086"/>
        </a:solid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300" dirty="0"/>
            <a:t>Long-Term, Holistic, &amp; Systemic Support </a:t>
          </a:r>
        </a:p>
      </dgm:t>
    </dgm:pt>
    <dgm:pt modelId="{83AF2432-0996-45A2-B27A-7F13CEB4F70B}" type="parTrans" cxnId="{CA92164D-E1AB-4373-81E5-A78872EC9AE0}">
      <dgm:prSet/>
      <dgm:spPr/>
      <dgm:t>
        <a:bodyPr/>
        <a:lstStyle/>
        <a:p>
          <a:endParaRPr lang="en-US"/>
        </a:p>
      </dgm:t>
    </dgm:pt>
    <dgm:pt modelId="{58FF8D0C-8400-4CD0-BCEC-F300667B07B1}" type="sibTrans" cxnId="{CA92164D-E1AB-4373-81E5-A78872EC9AE0}">
      <dgm:prSet/>
      <dgm:spPr/>
      <dgm:t>
        <a:bodyPr/>
        <a:lstStyle/>
        <a:p>
          <a:endParaRPr lang="en-US"/>
        </a:p>
      </dgm:t>
    </dgm:pt>
    <dgm:pt modelId="{97153F5F-1E95-468F-967F-33BE45DD9CE2}">
      <dgm:prSet custT="1"/>
      <dgm:spPr>
        <a:solidFill>
          <a:srgbClr val="5C7086"/>
        </a:solidFill>
        <a:effectLst>
          <a:glow rad="101600">
            <a:schemeClr val="accent1">
              <a:satMod val="175000"/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300" dirty="0"/>
            <a:t>Needs Addressed,  Access Expanded, &amp; Outcomes Improved</a:t>
          </a:r>
        </a:p>
      </dgm:t>
    </dgm:pt>
    <dgm:pt modelId="{3092FEB4-3401-490A-8026-92B3D03BB363}" type="parTrans" cxnId="{5ACEE6BE-AF13-4BE1-8448-3BBF2EE81E87}">
      <dgm:prSet/>
      <dgm:spPr/>
      <dgm:t>
        <a:bodyPr/>
        <a:lstStyle/>
        <a:p>
          <a:endParaRPr lang="en-US"/>
        </a:p>
      </dgm:t>
    </dgm:pt>
    <dgm:pt modelId="{CEC306C7-48F1-4508-B430-03E1F739C802}" type="sibTrans" cxnId="{5ACEE6BE-AF13-4BE1-8448-3BBF2EE81E87}">
      <dgm:prSet/>
      <dgm:spPr/>
      <dgm:t>
        <a:bodyPr/>
        <a:lstStyle/>
        <a:p>
          <a:endParaRPr lang="en-US"/>
        </a:p>
      </dgm:t>
    </dgm:pt>
    <dgm:pt modelId="{CCE7A4DA-F4E6-4F57-8EC7-A14A3DDB9703}">
      <dgm:prSet custT="1"/>
      <dgm:spPr>
        <a:solidFill>
          <a:srgbClr val="5C7086"/>
        </a:solidFill>
        <a:effectLst>
          <a:glow rad="101600">
            <a:schemeClr val="accent1">
              <a:satMod val="175000"/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300" dirty="0"/>
            <a:t>Sustainable Solutions for Better Outcomes &amp; Quality of Life</a:t>
          </a:r>
        </a:p>
      </dgm:t>
    </dgm:pt>
    <dgm:pt modelId="{52A949F1-FD0E-4242-8EF0-07410696EF5F}" type="parTrans" cxnId="{0114D206-4DDF-4639-B5D3-1545518CFCDC}">
      <dgm:prSet/>
      <dgm:spPr/>
      <dgm:t>
        <a:bodyPr/>
        <a:lstStyle/>
        <a:p>
          <a:endParaRPr lang="en-US"/>
        </a:p>
      </dgm:t>
    </dgm:pt>
    <dgm:pt modelId="{400517D5-445B-4DC1-8762-20465FC904EF}" type="sibTrans" cxnId="{0114D206-4DDF-4639-B5D3-1545518CFCDC}">
      <dgm:prSet/>
      <dgm:spPr/>
      <dgm:t>
        <a:bodyPr/>
        <a:lstStyle/>
        <a:p>
          <a:endParaRPr lang="en-US"/>
        </a:p>
      </dgm:t>
    </dgm:pt>
    <dgm:pt modelId="{9D03CF98-E8D7-4E09-9084-ACB70E01F8E1}">
      <dgm:prSet custT="1"/>
      <dgm:spPr>
        <a:solidFill>
          <a:srgbClr val="5C7086"/>
        </a:solid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300" dirty="0"/>
            <a:t>In Depth </a:t>
          </a:r>
        </a:p>
        <a:p>
          <a:r>
            <a:rPr lang="en-US" sz="1300" dirty="0"/>
            <a:t>Assessment</a:t>
          </a:r>
        </a:p>
      </dgm:t>
    </dgm:pt>
    <dgm:pt modelId="{3F172A74-AA5A-4E0B-8A32-1905806A901C}" type="parTrans" cxnId="{953AE353-BD27-41A7-A8E5-340E8BD2546D}">
      <dgm:prSet/>
      <dgm:spPr/>
      <dgm:t>
        <a:bodyPr/>
        <a:lstStyle/>
        <a:p>
          <a:endParaRPr lang="en-US"/>
        </a:p>
      </dgm:t>
    </dgm:pt>
    <dgm:pt modelId="{667E015F-A12B-47F9-BD46-30E63A03A135}" type="sibTrans" cxnId="{953AE353-BD27-41A7-A8E5-340E8BD2546D}">
      <dgm:prSet/>
      <dgm:spPr/>
      <dgm:t>
        <a:bodyPr/>
        <a:lstStyle/>
        <a:p>
          <a:endParaRPr lang="en-US"/>
        </a:p>
      </dgm:t>
    </dgm:pt>
    <dgm:pt modelId="{223EC5CF-C5DF-4B05-A09A-9335E95551AF}" type="pres">
      <dgm:prSet presAssocID="{37E8DE3B-D8AF-4CDD-A4A8-FBD5D9947A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3D79166-9B49-4E31-9D9F-BC2B0771AA52}" type="pres">
      <dgm:prSet presAssocID="{00C2B052-A670-43AF-A1D5-752CC7633D77}" presName="hierRoot1" presStyleCnt="0">
        <dgm:presLayoutVars>
          <dgm:hierBranch val="init"/>
        </dgm:presLayoutVars>
      </dgm:prSet>
      <dgm:spPr/>
    </dgm:pt>
    <dgm:pt modelId="{DA8049B2-DFFA-433A-A089-F0888B6CDC82}" type="pres">
      <dgm:prSet presAssocID="{00C2B052-A670-43AF-A1D5-752CC7633D77}" presName="rootComposite1" presStyleCnt="0"/>
      <dgm:spPr/>
    </dgm:pt>
    <dgm:pt modelId="{1AE0E513-E524-43D2-8BA1-656D577359E0}" type="pres">
      <dgm:prSet presAssocID="{00C2B052-A670-43AF-A1D5-752CC7633D77}" presName="rootText1" presStyleLbl="node0" presStyleIdx="0" presStyleCnt="1" custScaleX="103828" custScaleY="23829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439B1A70-B5E8-4CD5-B7DA-BBB6FACCD9FE}" type="pres">
      <dgm:prSet presAssocID="{00C2B052-A670-43AF-A1D5-752CC7633D77}" presName="rootConnector1" presStyleLbl="node1" presStyleIdx="0" presStyleCnt="0"/>
      <dgm:spPr/>
    </dgm:pt>
    <dgm:pt modelId="{D7B1A25B-714C-4624-AB16-A19DE132B751}" type="pres">
      <dgm:prSet presAssocID="{00C2B052-A670-43AF-A1D5-752CC7633D77}" presName="hierChild2" presStyleCnt="0"/>
      <dgm:spPr/>
    </dgm:pt>
    <dgm:pt modelId="{CEA6E7AD-3232-48E6-9A1F-EE53AD379E71}" type="pres">
      <dgm:prSet presAssocID="{E343F1A7-B41C-4905-8B13-C48CA6DB7B83}" presName="Name64" presStyleLbl="parChTrans1D2" presStyleIdx="0" presStyleCnt="2"/>
      <dgm:spPr/>
    </dgm:pt>
    <dgm:pt modelId="{A9817277-783E-4E53-99E5-9B21C11A1119}" type="pres">
      <dgm:prSet presAssocID="{310F457C-B555-455D-A859-B684C030F0A1}" presName="hierRoot2" presStyleCnt="0">
        <dgm:presLayoutVars>
          <dgm:hierBranch val="init"/>
        </dgm:presLayoutVars>
      </dgm:prSet>
      <dgm:spPr/>
    </dgm:pt>
    <dgm:pt modelId="{C6D8D57D-2144-433D-B248-3C51765FFCBF}" type="pres">
      <dgm:prSet presAssocID="{310F457C-B555-455D-A859-B684C030F0A1}" presName="rootComposite" presStyleCnt="0"/>
      <dgm:spPr/>
    </dgm:pt>
    <dgm:pt modelId="{089D9A0A-16D5-4FDC-A1D3-0A1010EB3735}" type="pres">
      <dgm:prSet presAssocID="{310F457C-B555-455D-A859-B684C030F0A1}" presName="rootText" presStyleLbl="node2" presStyleIdx="0" presStyleCnt="2" custScaleX="133688" custScaleY="219995">
        <dgm:presLayoutVars>
          <dgm:chPref val="3"/>
        </dgm:presLayoutVars>
      </dgm:prSet>
      <dgm:spPr>
        <a:prstGeom prst="flowChartDecision">
          <a:avLst/>
        </a:prstGeom>
      </dgm:spPr>
    </dgm:pt>
    <dgm:pt modelId="{F5DD9076-2D36-4B68-A9C0-DFD329475601}" type="pres">
      <dgm:prSet presAssocID="{310F457C-B555-455D-A859-B684C030F0A1}" presName="rootConnector" presStyleLbl="node2" presStyleIdx="0" presStyleCnt="2"/>
      <dgm:spPr/>
    </dgm:pt>
    <dgm:pt modelId="{CA8AB22B-8595-4FA7-A767-391547831613}" type="pres">
      <dgm:prSet presAssocID="{310F457C-B555-455D-A859-B684C030F0A1}" presName="hierChild4" presStyleCnt="0"/>
      <dgm:spPr/>
    </dgm:pt>
    <dgm:pt modelId="{5821061A-2EE2-47CF-9F97-945DBBD2A7D2}" type="pres">
      <dgm:prSet presAssocID="{B1D03E74-DAA9-447D-9947-01AF26BA5716}" presName="Name64" presStyleLbl="parChTrans1D3" presStyleIdx="0" presStyleCnt="2"/>
      <dgm:spPr/>
    </dgm:pt>
    <dgm:pt modelId="{7821B952-BB9B-451B-BD55-98D8B901590C}" type="pres">
      <dgm:prSet presAssocID="{42F8F41C-0D1D-4AA3-AD52-DBE66575A4C2}" presName="hierRoot2" presStyleCnt="0">
        <dgm:presLayoutVars>
          <dgm:hierBranch val="init"/>
        </dgm:presLayoutVars>
      </dgm:prSet>
      <dgm:spPr/>
    </dgm:pt>
    <dgm:pt modelId="{F86B4CE3-5FBB-4366-BFEF-0AA1FCE43A2E}" type="pres">
      <dgm:prSet presAssocID="{42F8F41C-0D1D-4AA3-AD52-DBE66575A4C2}" presName="rootComposite" presStyleCnt="0"/>
      <dgm:spPr/>
    </dgm:pt>
    <dgm:pt modelId="{50E7EE84-9A20-443A-83D8-C90BF116546E}" type="pres">
      <dgm:prSet presAssocID="{42F8F41C-0D1D-4AA3-AD52-DBE66575A4C2}" presName="rootText" presStyleLbl="node3" presStyleIdx="0" presStyleCnt="2" custScaleY="219160">
        <dgm:presLayoutVars>
          <dgm:chPref val="3"/>
        </dgm:presLayoutVars>
      </dgm:prSet>
      <dgm:spPr/>
    </dgm:pt>
    <dgm:pt modelId="{B0604D25-D890-4F3B-90DF-BB773E906CF5}" type="pres">
      <dgm:prSet presAssocID="{42F8F41C-0D1D-4AA3-AD52-DBE66575A4C2}" presName="rootConnector" presStyleLbl="node3" presStyleIdx="0" presStyleCnt="2"/>
      <dgm:spPr/>
    </dgm:pt>
    <dgm:pt modelId="{0353E069-3865-4842-A4FB-BF208AFB93E1}" type="pres">
      <dgm:prSet presAssocID="{42F8F41C-0D1D-4AA3-AD52-DBE66575A4C2}" presName="hierChild4" presStyleCnt="0"/>
      <dgm:spPr/>
    </dgm:pt>
    <dgm:pt modelId="{623794A0-0DBC-4D2F-8A54-7FE770ACAB91}" type="pres">
      <dgm:prSet presAssocID="{3092FEB4-3401-490A-8026-92B3D03BB363}" presName="Name64" presStyleLbl="parChTrans1D4" presStyleIdx="0" presStyleCnt="3"/>
      <dgm:spPr/>
    </dgm:pt>
    <dgm:pt modelId="{AD17F569-13E0-41B2-B785-9F8B0BF432A3}" type="pres">
      <dgm:prSet presAssocID="{97153F5F-1E95-468F-967F-33BE45DD9CE2}" presName="hierRoot2" presStyleCnt="0">
        <dgm:presLayoutVars>
          <dgm:hierBranch val="init"/>
        </dgm:presLayoutVars>
      </dgm:prSet>
      <dgm:spPr/>
    </dgm:pt>
    <dgm:pt modelId="{50105129-EB7B-46F8-82F3-B0AA53828B63}" type="pres">
      <dgm:prSet presAssocID="{97153F5F-1E95-468F-967F-33BE45DD9CE2}" presName="rootComposite" presStyleCnt="0"/>
      <dgm:spPr/>
    </dgm:pt>
    <dgm:pt modelId="{4A32DC7B-3394-4E48-99FE-A948CDD02930}" type="pres">
      <dgm:prSet presAssocID="{97153F5F-1E95-468F-967F-33BE45DD9CE2}" presName="rootText" presStyleLbl="node4" presStyleIdx="0" presStyleCnt="3" custScaleX="103239" custScaleY="236942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6A89B946-0DD7-4C5C-BEBA-0B2B0FD9353F}" type="pres">
      <dgm:prSet presAssocID="{97153F5F-1E95-468F-967F-33BE45DD9CE2}" presName="rootConnector" presStyleLbl="node4" presStyleIdx="0" presStyleCnt="3"/>
      <dgm:spPr/>
    </dgm:pt>
    <dgm:pt modelId="{5D7A4F33-9F9F-429F-8530-96B939E94E90}" type="pres">
      <dgm:prSet presAssocID="{97153F5F-1E95-468F-967F-33BE45DD9CE2}" presName="hierChild4" presStyleCnt="0"/>
      <dgm:spPr/>
    </dgm:pt>
    <dgm:pt modelId="{6552C766-1EEA-4B9E-B8A3-BA431BECE5EB}" type="pres">
      <dgm:prSet presAssocID="{97153F5F-1E95-468F-967F-33BE45DD9CE2}" presName="hierChild5" presStyleCnt="0"/>
      <dgm:spPr/>
    </dgm:pt>
    <dgm:pt modelId="{9A674AEA-79DA-479B-855F-FA84A6B58F56}" type="pres">
      <dgm:prSet presAssocID="{42F8F41C-0D1D-4AA3-AD52-DBE66575A4C2}" presName="hierChild5" presStyleCnt="0"/>
      <dgm:spPr/>
    </dgm:pt>
    <dgm:pt modelId="{73CC6EDA-535B-4D18-9CE8-28306120EC41}" type="pres">
      <dgm:prSet presAssocID="{310F457C-B555-455D-A859-B684C030F0A1}" presName="hierChild5" presStyleCnt="0"/>
      <dgm:spPr/>
    </dgm:pt>
    <dgm:pt modelId="{0F732334-5E21-4594-BFA9-D9EA27E69C10}" type="pres">
      <dgm:prSet presAssocID="{6CBC2683-E80B-4013-B901-92FA869C9350}" presName="Name64" presStyleLbl="parChTrans1D2" presStyleIdx="1" presStyleCnt="2"/>
      <dgm:spPr/>
    </dgm:pt>
    <dgm:pt modelId="{08DCE5C9-4EEF-44B4-A57B-412C422E1C1D}" type="pres">
      <dgm:prSet presAssocID="{74723C0B-F658-4D2E-8F98-A95879F8A9DE}" presName="hierRoot2" presStyleCnt="0">
        <dgm:presLayoutVars>
          <dgm:hierBranch val="init"/>
        </dgm:presLayoutVars>
      </dgm:prSet>
      <dgm:spPr/>
    </dgm:pt>
    <dgm:pt modelId="{7D5C6435-1D57-48B0-B17A-6930A398383F}" type="pres">
      <dgm:prSet presAssocID="{74723C0B-F658-4D2E-8F98-A95879F8A9DE}" presName="rootComposite" presStyleCnt="0"/>
      <dgm:spPr/>
    </dgm:pt>
    <dgm:pt modelId="{1CA2C0E6-94E6-44D1-99C7-37377B590655}" type="pres">
      <dgm:prSet presAssocID="{74723C0B-F658-4D2E-8F98-A95879F8A9DE}" presName="rootText" presStyleLbl="node2" presStyleIdx="1" presStyleCnt="2" custScaleX="134710" custScaleY="219995">
        <dgm:presLayoutVars>
          <dgm:chPref val="3"/>
        </dgm:presLayoutVars>
      </dgm:prSet>
      <dgm:spPr>
        <a:prstGeom prst="flowChartDecision">
          <a:avLst/>
        </a:prstGeom>
      </dgm:spPr>
    </dgm:pt>
    <dgm:pt modelId="{930C1A60-21A7-464E-A586-2CAED0723B62}" type="pres">
      <dgm:prSet presAssocID="{74723C0B-F658-4D2E-8F98-A95879F8A9DE}" presName="rootConnector" presStyleLbl="node2" presStyleIdx="1" presStyleCnt="2"/>
      <dgm:spPr/>
    </dgm:pt>
    <dgm:pt modelId="{38A26C17-77DA-4FA6-A576-3638DFC34D3E}" type="pres">
      <dgm:prSet presAssocID="{74723C0B-F658-4D2E-8F98-A95879F8A9DE}" presName="hierChild4" presStyleCnt="0"/>
      <dgm:spPr/>
    </dgm:pt>
    <dgm:pt modelId="{4696C16B-0E3A-462E-BC2F-EF1691FD6B3C}" type="pres">
      <dgm:prSet presAssocID="{3F172A74-AA5A-4E0B-8A32-1905806A901C}" presName="Name64" presStyleLbl="parChTrans1D3" presStyleIdx="1" presStyleCnt="2"/>
      <dgm:spPr/>
    </dgm:pt>
    <dgm:pt modelId="{9DCD68AD-CFFF-434C-9695-A9D171C7EA7D}" type="pres">
      <dgm:prSet presAssocID="{9D03CF98-E8D7-4E09-9084-ACB70E01F8E1}" presName="hierRoot2" presStyleCnt="0">
        <dgm:presLayoutVars>
          <dgm:hierBranch val="init"/>
        </dgm:presLayoutVars>
      </dgm:prSet>
      <dgm:spPr/>
    </dgm:pt>
    <dgm:pt modelId="{97F6B002-9F2F-4965-BE43-716CFB0851A5}" type="pres">
      <dgm:prSet presAssocID="{9D03CF98-E8D7-4E09-9084-ACB70E01F8E1}" presName="rootComposite" presStyleCnt="0"/>
      <dgm:spPr/>
    </dgm:pt>
    <dgm:pt modelId="{BC91EE24-D1F6-415B-B281-0E08AC49FD2F}" type="pres">
      <dgm:prSet presAssocID="{9D03CF98-E8D7-4E09-9084-ACB70E01F8E1}" presName="rootText" presStyleLbl="node3" presStyleIdx="1" presStyleCnt="2" custScaleY="219160">
        <dgm:presLayoutVars>
          <dgm:chPref val="3"/>
        </dgm:presLayoutVars>
      </dgm:prSet>
      <dgm:spPr/>
    </dgm:pt>
    <dgm:pt modelId="{380DB641-2442-4AEA-AA3E-B3D959E9053F}" type="pres">
      <dgm:prSet presAssocID="{9D03CF98-E8D7-4E09-9084-ACB70E01F8E1}" presName="rootConnector" presStyleLbl="node3" presStyleIdx="1" presStyleCnt="2"/>
      <dgm:spPr/>
    </dgm:pt>
    <dgm:pt modelId="{71C4F03A-7C8D-4050-A8A5-9C5EEE3EF989}" type="pres">
      <dgm:prSet presAssocID="{9D03CF98-E8D7-4E09-9084-ACB70E01F8E1}" presName="hierChild4" presStyleCnt="0"/>
      <dgm:spPr/>
    </dgm:pt>
    <dgm:pt modelId="{C727C16C-C9EB-4357-B953-8C52E99CF66B}" type="pres">
      <dgm:prSet presAssocID="{83AF2432-0996-45A2-B27A-7F13CEB4F70B}" presName="Name64" presStyleLbl="parChTrans1D4" presStyleIdx="1" presStyleCnt="3"/>
      <dgm:spPr/>
    </dgm:pt>
    <dgm:pt modelId="{E2EA95FB-41F8-43C5-BEC9-0E46EC84075E}" type="pres">
      <dgm:prSet presAssocID="{151C92E1-8C4D-46B7-868D-9304EB90F8A7}" presName="hierRoot2" presStyleCnt="0">
        <dgm:presLayoutVars>
          <dgm:hierBranch val="init"/>
        </dgm:presLayoutVars>
      </dgm:prSet>
      <dgm:spPr/>
    </dgm:pt>
    <dgm:pt modelId="{5AC72CC3-EDBE-405E-AEB6-7A1CEF879F90}" type="pres">
      <dgm:prSet presAssocID="{151C92E1-8C4D-46B7-868D-9304EB90F8A7}" presName="rootComposite" presStyleCnt="0"/>
      <dgm:spPr/>
    </dgm:pt>
    <dgm:pt modelId="{0852F155-A529-4780-9D42-14F7AB3FF48C}" type="pres">
      <dgm:prSet presAssocID="{151C92E1-8C4D-46B7-868D-9304EB90F8A7}" presName="rootText" presStyleLbl="node4" presStyleIdx="1" presStyleCnt="3" custScaleY="219160">
        <dgm:presLayoutVars>
          <dgm:chPref val="3"/>
        </dgm:presLayoutVars>
      </dgm:prSet>
      <dgm:spPr/>
    </dgm:pt>
    <dgm:pt modelId="{446716CF-CBBB-4A17-AC03-EFA94AD12A86}" type="pres">
      <dgm:prSet presAssocID="{151C92E1-8C4D-46B7-868D-9304EB90F8A7}" presName="rootConnector" presStyleLbl="node4" presStyleIdx="1" presStyleCnt="3"/>
      <dgm:spPr/>
    </dgm:pt>
    <dgm:pt modelId="{21987397-DF7B-4353-A9BC-AC1FC84ED672}" type="pres">
      <dgm:prSet presAssocID="{151C92E1-8C4D-46B7-868D-9304EB90F8A7}" presName="hierChild4" presStyleCnt="0"/>
      <dgm:spPr/>
    </dgm:pt>
    <dgm:pt modelId="{469C73E3-F9DC-4D5D-A1F6-FC01C5DFA2DB}" type="pres">
      <dgm:prSet presAssocID="{52A949F1-FD0E-4242-8EF0-07410696EF5F}" presName="Name64" presStyleLbl="parChTrans1D4" presStyleIdx="2" presStyleCnt="3"/>
      <dgm:spPr/>
    </dgm:pt>
    <dgm:pt modelId="{DA5E779C-09E2-42FE-8552-B261486E2C3D}" type="pres">
      <dgm:prSet presAssocID="{CCE7A4DA-F4E6-4F57-8EC7-A14A3DDB9703}" presName="hierRoot2" presStyleCnt="0">
        <dgm:presLayoutVars>
          <dgm:hierBranch val="init"/>
        </dgm:presLayoutVars>
      </dgm:prSet>
      <dgm:spPr/>
    </dgm:pt>
    <dgm:pt modelId="{F94D0473-1B80-49EC-8727-BCCAD75396E2}" type="pres">
      <dgm:prSet presAssocID="{CCE7A4DA-F4E6-4F57-8EC7-A14A3DDB9703}" presName="rootComposite" presStyleCnt="0"/>
      <dgm:spPr/>
    </dgm:pt>
    <dgm:pt modelId="{D03F7EDF-1A6B-436F-819A-C28C81A767EF}" type="pres">
      <dgm:prSet presAssocID="{CCE7A4DA-F4E6-4F57-8EC7-A14A3DDB9703}" presName="rootText" presStyleLbl="node4" presStyleIdx="2" presStyleCnt="3" custScaleX="103239" custScaleY="236942" custLinFactNeighborX="-6593" custLinFactNeighborY="-78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CB457710-8316-42E9-8162-A2223E735412}" type="pres">
      <dgm:prSet presAssocID="{CCE7A4DA-F4E6-4F57-8EC7-A14A3DDB9703}" presName="rootConnector" presStyleLbl="node4" presStyleIdx="2" presStyleCnt="3"/>
      <dgm:spPr/>
    </dgm:pt>
    <dgm:pt modelId="{123671A3-85DC-4E84-AF54-16CCD308E4A1}" type="pres">
      <dgm:prSet presAssocID="{CCE7A4DA-F4E6-4F57-8EC7-A14A3DDB9703}" presName="hierChild4" presStyleCnt="0"/>
      <dgm:spPr/>
    </dgm:pt>
    <dgm:pt modelId="{20D06285-436D-40A4-AD92-CDB29ACF114E}" type="pres">
      <dgm:prSet presAssocID="{CCE7A4DA-F4E6-4F57-8EC7-A14A3DDB9703}" presName="hierChild5" presStyleCnt="0"/>
      <dgm:spPr/>
    </dgm:pt>
    <dgm:pt modelId="{AC1772F4-E8EF-4DBE-A100-BF4272CE9CED}" type="pres">
      <dgm:prSet presAssocID="{151C92E1-8C4D-46B7-868D-9304EB90F8A7}" presName="hierChild5" presStyleCnt="0"/>
      <dgm:spPr/>
    </dgm:pt>
    <dgm:pt modelId="{92B80FBC-92CA-47C3-934C-A2A480DC34A1}" type="pres">
      <dgm:prSet presAssocID="{9D03CF98-E8D7-4E09-9084-ACB70E01F8E1}" presName="hierChild5" presStyleCnt="0"/>
      <dgm:spPr/>
    </dgm:pt>
    <dgm:pt modelId="{F1D0A133-E71B-47D0-9F5F-E9552B31E479}" type="pres">
      <dgm:prSet presAssocID="{74723C0B-F658-4D2E-8F98-A95879F8A9DE}" presName="hierChild5" presStyleCnt="0"/>
      <dgm:spPr/>
    </dgm:pt>
    <dgm:pt modelId="{AAF1540F-8752-4CF2-A8B1-A7143523F30C}" type="pres">
      <dgm:prSet presAssocID="{00C2B052-A670-43AF-A1D5-752CC7633D77}" presName="hierChild3" presStyleCnt="0"/>
      <dgm:spPr/>
    </dgm:pt>
  </dgm:ptLst>
  <dgm:cxnLst>
    <dgm:cxn modelId="{0114D206-4DDF-4639-B5D3-1545518CFCDC}" srcId="{151C92E1-8C4D-46B7-868D-9304EB90F8A7}" destId="{CCE7A4DA-F4E6-4F57-8EC7-A14A3DDB9703}" srcOrd="0" destOrd="0" parTransId="{52A949F1-FD0E-4242-8EF0-07410696EF5F}" sibTransId="{400517D5-445B-4DC1-8762-20465FC904EF}"/>
    <dgm:cxn modelId="{BD85C63A-ABE3-4F4F-BE16-A128D2F1C4BB}" type="presOf" srcId="{310F457C-B555-455D-A859-B684C030F0A1}" destId="{089D9A0A-16D5-4FDC-A1D3-0A1010EB3735}" srcOrd="0" destOrd="0" presId="urn:microsoft.com/office/officeart/2009/3/layout/HorizontalOrganizationChart"/>
    <dgm:cxn modelId="{55B4803E-B79C-4984-B6CD-558196074536}" type="presOf" srcId="{74723C0B-F658-4D2E-8F98-A95879F8A9DE}" destId="{930C1A60-21A7-464E-A586-2CAED0723B62}" srcOrd="1" destOrd="0" presId="urn:microsoft.com/office/officeart/2009/3/layout/HorizontalOrganizationChart"/>
    <dgm:cxn modelId="{8ED8A25F-0B94-436F-BC3F-C5BF7779D7AB}" type="presOf" srcId="{00C2B052-A670-43AF-A1D5-752CC7633D77}" destId="{1AE0E513-E524-43D2-8BA1-656D577359E0}" srcOrd="0" destOrd="0" presId="urn:microsoft.com/office/officeart/2009/3/layout/HorizontalOrganizationChart"/>
    <dgm:cxn modelId="{14714C41-1392-4EA6-851F-FD1CF7CBAD72}" type="presOf" srcId="{37E8DE3B-D8AF-4CDD-A4A8-FBD5D9947A6A}" destId="{223EC5CF-C5DF-4B05-A09A-9335E95551AF}" srcOrd="0" destOrd="0" presId="urn:microsoft.com/office/officeart/2009/3/layout/HorizontalOrganizationChart"/>
    <dgm:cxn modelId="{58AE086B-2291-4E8B-9B3D-C9383A8B0964}" type="presOf" srcId="{151C92E1-8C4D-46B7-868D-9304EB90F8A7}" destId="{0852F155-A529-4780-9D42-14F7AB3FF48C}" srcOrd="0" destOrd="0" presId="urn:microsoft.com/office/officeart/2009/3/layout/HorizontalOrganizationChart"/>
    <dgm:cxn modelId="{CA92164D-E1AB-4373-81E5-A78872EC9AE0}" srcId="{9D03CF98-E8D7-4E09-9084-ACB70E01F8E1}" destId="{151C92E1-8C4D-46B7-868D-9304EB90F8A7}" srcOrd="0" destOrd="0" parTransId="{83AF2432-0996-45A2-B27A-7F13CEB4F70B}" sibTransId="{58FF8D0C-8400-4CD0-BCEC-F300667B07B1}"/>
    <dgm:cxn modelId="{D006DD4D-B71C-4241-BC0A-9A5A1C8B1027}" type="presOf" srcId="{310F457C-B555-455D-A859-B684C030F0A1}" destId="{F5DD9076-2D36-4B68-A9C0-DFD329475601}" srcOrd="1" destOrd="0" presId="urn:microsoft.com/office/officeart/2009/3/layout/HorizontalOrganizationChart"/>
    <dgm:cxn modelId="{953AE353-BD27-41A7-A8E5-340E8BD2546D}" srcId="{74723C0B-F658-4D2E-8F98-A95879F8A9DE}" destId="{9D03CF98-E8D7-4E09-9084-ACB70E01F8E1}" srcOrd="0" destOrd="0" parTransId="{3F172A74-AA5A-4E0B-8A32-1905806A901C}" sibTransId="{667E015F-A12B-47F9-BD46-30E63A03A135}"/>
    <dgm:cxn modelId="{27204B76-15DA-4C4C-9EBF-A0D578C26734}" type="presOf" srcId="{97153F5F-1E95-468F-967F-33BE45DD9CE2}" destId="{6A89B946-0DD7-4C5C-BEBA-0B2B0FD9353F}" srcOrd="1" destOrd="0" presId="urn:microsoft.com/office/officeart/2009/3/layout/HorizontalOrganizationChart"/>
    <dgm:cxn modelId="{3F0C9277-A553-4D02-AD7E-F7DCB292AB3F}" type="presOf" srcId="{9D03CF98-E8D7-4E09-9084-ACB70E01F8E1}" destId="{380DB641-2442-4AEA-AA3E-B3D959E9053F}" srcOrd="1" destOrd="0" presId="urn:microsoft.com/office/officeart/2009/3/layout/HorizontalOrganizationChart"/>
    <dgm:cxn modelId="{B71A8980-3445-49E4-B0B8-56D667EFACA3}" type="presOf" srcId="{00C2B052-A670-43AF-A1D5-752CC7633D77}" destId="{439B1A70-B5E8-4CD5-B7DA-BBB6FACCD9FE}" srcOrd="1" destOrd="0" presId="urn:microsoft.com/office/officeart/2009/3/layout/HorizontalOrganizationChart"/>
    <dgm:cxn modelId="{30BB6788-B6DE-4D03-BEAD-4C24DF4F4348}" type="presOf" srcId="{6CBC2683-E80B-4013-B901-92FA869C9350}" destId="{0F732334-5E21-4594-BFA9-D9EA27E69C10}" srcOrd="0" destOrd="0" presId="urn:microsoft.com/office/officeart/2009/3/layout/HorizontalOrganizationChart"/>
    <dgm:cxn modelId="{D0CB8F91-9E23-4148-ADE4-68AFA48CEE21}" type="presOf" srcId="{E343F1A7-B41C-4905-8B13-C48CA6DB7B83}" destId="{CEA6E7AD-3232-48E6-9A1F-EE53AD379E71}" srcOrd="0" destOrd="0" presId="urn:microsoft.com/office/officeart/2009/3/layout/HorizontalOrganizationChart"/>
    <dgm:cxn modelId="{C93FD991-CD41-4A21-A753-4A9390119570}" srcId="{00C2B052-A670-43AF-A1D5-752CC7633D77}" destId="{74723C0B-F658-4D2E-8F98-A95879F8A9DE}" srcOrd="1" destOrd="0" parTransId="{6CBC2683-E80B-4013-B901-92FA869C9350}" sibTransId="{B7F542EA-E63C-49BE-B1C2-BD5BDCB54AA8}"/>
    <dgm:cxn modelId="{BDFAC798-2973-4CF4-9C6B-077D0D0E4EE6}" type="presOf" srcId="{42F8F41C-0D1D-4AA3-AD52-DBE66575A4C2}" destId="{50E7EE84-9A20-443A-83D8-C90BF116546E}" srcOrd="0" destOrd="0" presId="urn:microsoft.com/office/officeart/2009/3/layout/HorizontalOrganizationChart"/>
    <dgm:cxn modelId="{7990DEAF-29E3-4F52-8209-94263A942442}" srcId="{310F457C-B555-455D-A859-B684C030F0A1}" destId="{42F8F41C-0D1D-4AA3-AD52-DBE66575A4C2}" srcOrd="0" destOrd="0" parTransId="{B1D03E74-DAA9-447D-9947-01AF26BA5716}" sibTransId="{45E4FBB6-BE0A-493C-B21F-6D3CC564B4F9}"/>
    <dgm:cxn modelId="{7C0F40B0-4B03-4003-9543-9D815074F7E6}" type="presOf" srcId="{74723C0B-F658-4D2E-8F98-A95879F8A9DE}" destId="{1CA2C0E6-94E6-44D1-99C7-37377B590655}" srcOrd="0" destOrd="0" presId="urn:microsoft.com/office/officeart/2009/3/layout/HorizontalOrganizationChart"/>
    <dgm:cxn modelId="{EEBBA4B7-CFC2-415B-9E1A-2FC918203501}" type="presOf" srcId="{151C92E1-8C4D-46B7-868D-9304EB90F8A7}" destId="{446716CF-CBBB-4A17-AC03-EFA94AD12A86}" srcOrd="1" destOrd="0" presId="urn:microsoft.com/office/officeart/2009/3/layout/HorizontalOrganizationChart"/>
    <dgm:cxn modelId="{AAD536B8-B32D-49E0-B796-287DE882122D}" srcId="{00C2B052-A670-43AF-A1D5-752CC7633D77}" destId="{310F457C-B555-455D-A859-B684C030F0A1}" srcOrd="0" destOrd="0" parTransId="{E343F1A7-B41C-4905-8B13-C48CA6DB7B83}" sibTransId="{C39F6185-E718-46F7-9654-0D8C93A4EC7A}"/>
    <dgm:cxn modelId="{3FA213B9-0BDA-4C41-92C5-B6314C061B75}" type="presOf" srcId="{52A949F1-FD0E-4242-8EF0-07410696EF5F}" destId="{469C73E3-F9DC-4D5D-A1F6-FC01C5DFA2DB}" srcOrd="0" destOrd="0" presId="urn:microsoft.com/office/officeart/2009/3/layout/HorizontalOrganizationChart"/>
    <dgm:cxn modelId="{EEDE4AB9-BDEF-410E-B5C7-1AFEA9481BD2}" type="presOf" srcId="{CCE7A4DA-F4E6-4F57-8EC7-A14A3DDB9703}" destId="{D03F7EDF-1A6B-436F-819A-C28C81A767EF}" srcOrd="0" destOrd="0" presId="urn:microsoft.com/office/officeart/2009/3/layout/HorizontalOrganizationChart"/>
    <dgm:cxn modelId="{5ACEE6BE-AF13-4BE1-8448-3BBF2EE81E87}" srcId="{42F8F41C-0D1D-4AA3-AD52-DBE66575A4C2}" destId="{97153F5F-1E95-468F-967F-33BE45DD9CE2}" srcOrd="0" destOrd="0" parTransId="{3092FEB4-3401-490A-8026-92B3D03BB363}" sibTransId="{CEC306C7-48F1-4508-B430-03E1F739C802}"/>
    <dgm:cxn modelId="{37C141CB-6A55-4F0A-BEC7-965B4A66C299}" type="presOf" srcId="{B1D03E74-DAA9-447D-9947-01AF26BA5716}" destId="{5821061A-2EE2-47CF-9F97-945DBBD2A7D2}" srcOrd="0" destOrd="0" presId="urn:microsoft.com/office/officeart/2009/3/layout/HorizontalOrganizationChart"/>
    <dgm:cxn modelId="{506555D0-C67A-4CEB-9A07-3DA93AB4A9EF}" type="presOf" srcId="{9D03CF98-E8D7-4E09-9084-ACB70E01F8E1}" destId="{BC91EE24-D1F6-415B-B281-0E08AC49FD2F}" srcOrd="0" destOrd="0" presId="urn:microsoft.com/office/officeart/2009/3/layout/HorizontalOrganizationChart"/>
    <dgm:cxn modelId="{76FE1ED2-64EF-4915-8B9C-702427E01AD5}" type="presOf" srcId="{CCE7A4DA-F4E6-4F57-8EC7-A14A3DDB9703}" destId="{CB457710-8316-42E9-8162-A2223E735412}" srcOrd="1" destOrd="0" presId="urn:microsoft.com/office/officeart/2009/3/layout/HorizontalOrganizationChart"/>
    <dgm:cxn modelId="{C6708ED4-FD68-4E12-AB0E-B437554E4360}" type="presOf" srcId="{3092FEB4-3401-490A-8026-92B3D03BB363}" destId="{623794A0-0DBC-4D2F-8A54-7FE770ACAB91}" srcOrd="0" destOrd="0" presId="urn:microsoft.com/office/officeart/2009/3/layout/HorizontalOrganizationChart"/>
    <dgm:cxn modelId="{3E5781DA-8CF7-4E50-8F3D-7F182F89F659}" type="presOf" srcId="{3F172A74-AA5A-4E0B-8A32-1905806A901C}" destId="{4696C16B-0E3A-462E-BC2F-EF1691FD6B3C}" srcOrd="0" destOrd="0" presId="urn:microsoft.com/office/officeart/2009/3/layout/HorizontalOrganizationChart"/>
    <dgm:cxn modelId="{B84F53DF-75C3-4830-A25F-08B7282E27B4}" type="presOf" srcId="{83AF2432-0996-45A2-B27A-7F13CEB4F70B}" destId="{C727C16C-C9EB-4357-B953-8C52E99CF66B}" srcOrd="0" destOrd="0" presId="urn:microsoft.com/office/officeart/2009/3/layout/HorizontalOrganizationChart"/>
    <dgm:cxn modelId="{904997E9-F64E-4799-88F3-63F0BEEBF68E}" srcId="{37E8DE3B-D8AF-4CDD-A4A8-FBD5D9947A6A}" destId="{00C2B052-A670-43AF-A1D5-752CC7633D77}" srcOrd="0" destOrd="0" parTransId="{194B46C1-E6FE-4542-AD5E-8EE87C6B31A8}" sibTransId="{E94644D0-5C1B-4C70-9BEA-25D95C3BD5D1}"/>
    <dgm:cxn modelId="{173E6EEA-B538-49A6-86F5-EE116DEB1980}" type="presOf" srcId="{42F8F41C-0D1D-4AA3-AD52-DBE66575A4C2}" destId="{B0604D25-D890-4F3B-90DF-BB773E906CF5}" srcOrd="1" destOrd="0" presId="urn:microsoft.com/office/officeart/2009/3/layout/HorizontalOrganizationChart"/>
    <dgm:cxn modelId="{B0128AF3-408E-46A6-AE84-10C9EB5EB052}" type="presOf" srcId="{97153F5F-1E95-468F-967F-33BE45DD9CE2}" destId="{4A32DC7B-3394-4E48-99FE-A948CDD02930}" srcOrd="0" destOrd="0" presId="urn:microsoft.com/office/officeart/2009/3/layout/HorizontalOrganizationChart"/>
    <dgm:cxn modelId="{30FE3DB1-B3FD-411E-9D25-5FF2B7E25691}" type="presParOf" srcId="{223EC5CF-C5DF-4B05-A09A-9335E95551AF}" destId="{D3D79166-9B49-4E31-9D9F-BC2B0771AA52}" srcOrd="0" destOrd="0" presId="urn:microsoft.com/office/officeart/2009/3/layout/HorizontalOrganizationChart"/>
    <dgm:cxn modelId="{9C04D86C-CAFA-4A71-93B4-F51CA72BAC83}" type="presParOf" srcId="{D3D79166-9B49-4E31-9D9F-BC2B0771AA52}" destId="{DA8049B2-DFFA-433A-A089-F0888B6CDC82}" srcOrd="0" destOrd="0" presId="urn:microsoft.com/office/officeart/2009/3/layout/HorizontalOrganizationChart"/>
    <dgm:cxn modelId="{563B2BD2-4A36-43E0-B7B4-9AE29007D42F}" type="presParOf" srcId="{DA8049B2-DFFA-433A-A089-F0888B6CDC82}" destId="{1AE0E513-E524-43D2-8BA1-656D577359E0}" srcOrd="0" destOrd="0" presId="urn:microsoft.com/office/officeart/2009/3/layout/HorizontalOrganizationChart"/>
    <dgm:cxn modelId="{827406DB-BBF9-4486-A6AE-FE41F83F3176}" type="presParOf" srcId="{DA8049B2-DFFA-433A-A089-F0888B6CDC82}" destId="{439B1A70-B5E8-4CD5-B7DA-BBB6FACCD9FE}" srcOrd="1" destOrd="0" presId="urn:microsoft.com/office/officeart/2009/3/layout/HorizontalOrganizationChart"/>
    <dgm:cxn modelId="{BE5E4FA1-8A64-43B4-8838-FECA695FC350}" type="presParOf" srcId="{D3D79166-9B49-4E31-9D9F-BC2B0771AA52}" destId="{D7B1A25B-714C-4624-AB16-A19DE132B751}" srcOrd="1" destOrd="0" presId="urn:microsoft.com/office/officeart/2009/3/layout/HorizontalOrganizationChart"/>
    <dgm:cxn modelId="{5165150D-9903-4722-93BA-B878CCA4F17B}" type="presParOf" srcId="{D7B1A25B-714C-4624-AB16-A19DE132B751}" destId="{CEA6E7AD-3232-48E6-9A1F-EE53AD379E71}" srcOrd="0" destOrd="0" presId="urn:microsoft.com/office/officeart/2009/3/layout/HorizontalOrganizationChart"/>
    <dgm:cxn modelId="{9FBAAC4F-D4C6-4E35-952D-8A915E8B0C37}" type="presParOf" srcId="{D7B1A25B-714C-4624-AB16-A19DE132B751}" destId="{A9817277-783E-4E53-99E5-9B21C11A1119}" srcOrd="1" destOrd="0" presId="urn:microsoft.com/office/officeart/2009/3/layout/HorizontalOrganizationChart"/>
    <dgm:cxn modelId="{D178D09A-7F18-42B9-BC88-B57502AF77EE}" type="presParOf" srcId="{A9817277-783E-4E53-99E5-9B21C11A1119}" destId="{C6D8D57D-2144-433D-B248-3C51765FFCBF}" srcOrd="0" destOrd="0" presId="urn:microsoft.com/office/officeart/2009/3/layout/HorizontalOrganizationChart"/>
    <dgm:cxn modelId="{F5B8D02C-C68E-40F5-919C-50A8EDE9D77F}" type="presParOf" srcId="{C6D8D57D-2144-433D-B248-3C51765FFCBF}" destId="{089D9A0A-16D5-4FDC-A1D3-0A1010EB3735}" srcOrd="0" destOrd="0" presId="urn:microsoft.com/office/officeart/2009/3/layout/HorizontalOrganizationChart"/>
    <dgm:cxn modelId="{8BFB509D-652A-428B-BC70-3F1E6314D62C}" type="presParOf" srcId="{C6D8D57D-2144-433D-B248-3C51765FFCBF}" destId="{F5DD9076-2D36-4B68-A9C0-DFD329475601}" srcOrd="1" destOrd="0" presId="urn:microsoft.com/office/officeart/2009/3/layout/HorizontalOrganizationChart"/>
    <dgm:cxn modelId="{B33731E0-06B1-41A4-8BF0-CB789A698483}" type="presParOf" srcId="{A9817277-783E-4E53-99E5-9B21C11A1119}" destId="{CA8AB22B-8595-4FA7-A767-391547831613}" srcOrd="1" destOrd="0" presId="urn:microsoft.com/office/officeart/2009/3/layout/HorizontalOrganizationChart"/>
    <dgm:cxn modelId="{A8F347B4-56F8-4915-92C9-BEA605F0EC06}" type="presParOf" srcId="{CA8AB22B-8595-4FA7-A767-391547831613}" destId="{5821061A-2EE2-47CF-9F97-945DBBD2A7D2}" srcOrd="0" destOrd="0" presId="urn:microsoft.com/office/officeart/2009/3/layout/HorizontalOrganizationChart"/>
    <dgm:cxn modelId="{81FDA528-267F-4322-BF8B-38D723B712EA}" type="presParOf" srcId="{CA8AB22B-8595-4FA7-A767-391547831613}" destId="{7821B952-BB9B-451B-BD55-98D8B901590C}" srcOrd="1" destOrd="0" presId="urn:microsoft.com/office/officeart/2009/3/layout/HorizontalOrganizationChart"/>
    <dgm:cxn modelId="{88259A6C-F363-497B-A82D-E60D0EB48780}" type="presParOf" srcId="{7821B952-BB9B-451B-BD55-98D8B901590C}" destId="{F86B4CE3-5FBB-4366-BFEF-0AA1FCE43A2E}" srcOrd="0" destOrd="0" presId="urn:microsoft.com/office/officeart/2009/3/layout/HorizontalOrganizationChart"/>
    <dgm:cxn modelId="{3263052B-CB05-4A61-8AE9-173CE1449EF1}" type="presParOf" srcId="{F86B4CE3-5FBB-4366-BFEF-0AA1FCE43A2E}" destId="{50E7EE84-9A20-443A-83D8-C90BF116546E}" srcOrd="0" destOrd="0" presId="urn:microsoft.com/office/officeart/2009/3/layout/HorizontalOrganizationChart"/>
    <dgm:cxn modelId="{E778156D-48F0-4AFF-8EC9-720140EE4D17}" type="presParOf" srcId="{F86B4CE3-5FBB-4366-BFEF-0AA1FCE43A2E}" destId="{B0604D25-D890-4F3B-90DF-BB773E906CF5}" srcOrd="1" destOrd="0" presId="urn:microsoft.com/office/officeart/2009/3/layout/HorizontalOrganizationChart"/>
    <dgm:cxn modelId="{F57C224F-2038-4A0C-8129-17C8579605B5}" type="presParOf" srcId="{7821B952-BB9B-451B-BD55-98D8B901590C}" destId="{0353E069-3865-4842-A4FB-BF208AFB93E1}" srcOrd="1" destOrd="0" presId="urn:microsoft.com/office/officeart/2009/3/layout/HorizontalOrganizationChart"/>
    <dgm:cxn modelId="{5AD9C83F-D14A-47C1-898D-D0CEF256B1F1}" type="presParOf" srcId="{0353E069-3865-4842-A4FB-BF208AFB93E1}" destId="{623794A0-0DBC-4D2F-8A54-7FE770ACAB91}" srcOrd="0" destOrd="0" presId="urn:microsoft.com/office/officeart/2009/3/layout/HorizontalOrganizationChart"/>
    <dgm:cxn modelId="{EC287C63-D3CC-473F-A362-D5AE91A477B6}" type="presParOf" srcId="{0353E069-3865-4842-A4FB-BF208AFB93E1}" destId="{AD17F569-13E0-41B2-B785-9F8B0BF432A3}" srcOrd="1" destOrd="0" presId="urn:microsoft.com/office/officeart/2009/3/layout/HorizontalOrganizationChart"/>
    <dgm:cxn modelId="{0EF0A43C-0DFD-46F0-8256-B15AC09AFAB8}" type="presParOf" srcId="{AD17F569-13E0-41B2-B785-9F8B0BF432A3}" destId="{50105129-EB7B-46F8-82F3-B0AA53828B63}" srcOrd="0" destOrd="0" presId="urn:microsoft.com/office/officeart/2009/3/layout/HorizontalOrganizationChart"/>
    <dgm:cxn modelId="{42BC7CE9-F45B-4379-A9C4-BDFEB7756EA6}" type="presParOf" srcId="{50105129-EB7B-46F8-82F3-B0AA53828B63}" destId="{4A32DC7B-3394-4E48-99FE-A948CDD02930}" srcOrd="0" destOrd="0" presId="urn:microsoft.com/office/officeart/2009/3/layout/HorizontalOrganizationChart"/>
    <dgm:cxn modelId="{22CCD65F-89C0-4882-AE77-01AD770ED918}" type="presParOf" srcId="{50105129-EB7B-46F8-82F3-B0AA53828B63}" destId="{6A89B946-0DD7-4C5C-BEBA-0B2B0FD9353F}" srcOrd="1" destOrd="0" presId="urn:microsoft.com/office/officeart/2009/3/layout/HorizontalOrganizationChart"/>
    <dgm:cxn modelId="{3AEAA399-8804-4819-8118-30012C4774C0}" type="presParOf" srcId="{AD17F569-13E0-41B2-B785-9F8B0BF432A3}" destId="{5D7A4F33-9F9F-429F-8530-96B939E94E90}" srcOrd="1" destOrd="0" presId="urn:microsoft.com/office/officeart/2009/3/layout/HorizontalOrganizationChart"/>
    <dgm:cxn modelId="{C702EF41-E6F9-48E4-B863-FAF70F760E00}" type="presParOf" srcId="{AD17F569-13E0-41B2-B785-9F8B0BF432A3}" destId="{6552C766-1EEA-4B9E-B8A3-BA431BECE5EB}" srcOrd="2" destOrd="0" presId="urn:microsoft.com/office/officeart/2009/3/layout/HorizontalOrganizationChart"/>
    <dgm:cxn modelId="{B4367338-E57B-4BD8-B78B-6F6CA9C62144}" type="presParOf" srcId="{7821B952-BB9B-451B-BD55-98D8B901590C}" destId="{9A674AEA-79DA-479B-855F-FA84A6B58F56}" srcOrd="2" destOrd="0" presId="urn:microsoft.com/office/officeart/2009/3/layout/HorizontalOrganizationChart"/>
    <dgm:cxn modelId="{59408189-1771-4EAA-B924-762EC7DAC1C5}" type="presParOf" srcId="{A9817277-783E-4E53-99E5-9B21C11A1119}" destId="{73CC6EDA-535B-4D18-9CE8-28306120EC41}" srcOrd="2" destOrd="0" presId="urn:microsoft.com/office/officeart/2009/3/layout/HorizontalOrganizationChart"/>
    <dgm:cxn modelId="{D95C8C95-3E16-4D52-9F73-A6828FB233EA}" type="presParOf" srcId="{D7B1A25B-714C-4624-AB16-A19DE132B751}" destId="{0F732334-5E21-4594-BFA9-D9EA27E69C10}" srcOrd="2" destOrd="0" presId="urn:microsoft.com/office/officeart/2009/3/layout/HorizontalOrganizationChart"/>
    <dgm:cxn modelId="{E7700A92-FECC-4661-985B-9DF6931ABD17}" type="presParOf" srcId="{D7B1A25B-714C-4624-AB16-A19DE132B751}" destId="{08DCE5C9-4EEF-44B4-A57B-412C422E1C1D}" srcOrd="3" destOrd="0" presId="urn:microsoft.com/office/officeart/2009/3/layout/HorizontalOrganizationChart"/>
    <dgm:cxn modelId="{768E45E9-76EC-4F5B-BAB9-FA2EEA1F1A29}" type="presParOf" srcId="{08DCE5C9-4EEF-44B4-A57B-412C422E1C1D}" destId="{7D5C6435-1D57-48B0-B17A-6930A398383F}" srcOrd="0" destOrd="0" presId="urn:microsoft.com/office/officeart/2009/3/layout/HorizontalOrganizationChart"/>
    <dgm:cxn modelId="{3176B29F-2A7F-4DAC-B21A-879F701317A1}" type="presParOf" srcId="{7D5C6435-1D57-48B0-B17A-6930A398383F}" destId="{1CA2C0E6-94E6-44D1-99C7-37377B590655}" srcOrd="0" destOrd="0" presId="urn:microsoft.com/office/officeart/2009/3/layout/HorizontalOrganizationChart"/>
    <dgm:cxn modelId="{AC9BA254-29E3-4985-929F-3CE7081156EE}" type="presParOf" srcId="{7D5C6435-1D57-48B0-B17A-6930A398383F}" destId="{930C1A60-21A7-464E-A586-2CAED0723B62}" srcOrd="1" destOrd="0" presId="urn:microsoft.com/office/officeart/2009/3/layout/HorizontalOrganizationChart"/>
    <dgm:cxn modelId="{63F356EB-834C-40B1-858F-A275BCD77358}" type="presParOf" srcId="{08DCE5C9-4EEF-44B4-A57B-412C422E1C1D}" destId="{38A26C17-77DA-4FA6-A576-3638DFC34D3E}" srcOrd="1" destOrd="0" presId="urn:microsoft.com/office/officeart/2009/3/layout/HorizontalOrganizationChart"/>
    <dgm:cxn modelId="{115065F1-8E8A-4F35-BD00-F25C2BA604FD}" type="presParOf" srcId="{38A26C17-77DA-4FA6-A576-3638DFC34D3E}" destId="{4696C16B-0E3A-462E-BC2F-EF1691FD6B3C}" srcOrd="0" destOrd="0" presId="urn:microsoft.com/office/officeart/2009/3/layout/HorizontalOrganizationChart"/>
    <dgm:cxn modelId="{0E6CE20A-72B9-45E0-B69D-6EA5F2D53D6E}" type="presParOf" srcId="{38A26C17-77DA-4FA6-A576-3638DFC34D3E}" destId="{9DCD68AD-CFFF-434C-9695-A9D171C7EA7D}" srcOrd="1" destOrd="0" presId="urn:microsoft.com/office/officeart/2009/3/layout/HorizontalOrganizationChart"/>
    <dgm:cxn modelId="{E48CD972-714D-4E8E-9EF8-2E15C2BEDD45}" type="presParOf" srcId="{9DCD68AD-CFFF-434C-9695-A9D171C7EA7D}" destId="{97F6B002-9F2F-4965-BE43-716CFB0851A5}" srcOrd="0" destOrd="0" presId="urn:microsoft.com/office/officeart/2009/3/layout/HorizontalOrganizationChart"/>
    <dgm:cxn modelId="{9F44ACB7-7EB2-4E14-BC12-A17B6C6A3417}" type="presParOf" srcId="{97F6B002-9F2F-4965-BE43-716CFB0851A5}" destId="{BC91EE24-D1F6-415B-B281-0E08AC49FD2F}" srcOrd="0" destOrd="0" presId="urn:microsoft.com/office/officeart/2009/3/layout/HorizontalOrganizationChart"/>
    <dgm:cxn modelId="{70714AB8-2C64-46A1-80BE-0FC9035FE52A}" type="presParOf" srcId="{97F6B002-9F2F-4965-BE43-716CFB0851A5}" destId="{380DB641-2442-4AEA-AA3E-B3D959E9053F}" srcOrd="1" destOrd="0" presId="urn:microsoft.com/office/officeart/2009/3/layout/HorizontalOrganizationChart"/>
    <dgm:cxn modelId="{B43CB87D-6E22-4611-BC89-764FA963746E}" type="presParOf" srcId="{9DCD68AD-CFFF-434C-9695-A9D171C7EA7D}" destId="{71C4F03A-7C8D-4050-A8A5-9C5EEE3EF989}" srcOrd="1" destOrd="0" presId="urn:microsoft.com/office/officeart/2009/3/layout/HorizontalOrganizationChart"/>
    <dgm:cxn modelId="{B721F3E0-4DDD-4B2C-B30D-7F7E38EDB99A}" type="presParOf" srcId="{71C4F03A-7C8D-4050-A8A5-9C5EEE3EF989}" destId="{C727C16C-C9EB-4357-B953-8C52E99CF66B}" srcOrd="0" destOrd="0" presId="urn:microsoft.com/office/officeart/2009/3/layout/HorizontalOrganizationChart"/>
    <dgm:cxn modelId="{68EF9331-BD20-42F0-9E67-783282DC7DDC}" type="presParOf" srcId="{71C4F03A-7C8D-4050-A8A5-9C5EEE3EF989}" destId="{E2EA95FB-41F8-43C5-BEC9-0E46EC84075E}" srcOrd="1" destOrd="0" presId="urn:microsoft.com/office/officeart/2009/3/layout/HorizontalOrganizationChart"/>
    <dgm:cxn modelId="{2B3D1DC0-063A-498A-A1DE-98E3A236D6C2}" type="presParOf" srcId="{E2EA95FB-41F8-43C5-BEC9-0E46EC84075E}" destId="{5AC72CC3-EDBE-405E-AEB6-7A1CEF879F90}" srcOrd="0" destOrd="0" presId="urn:microsoft.com/office/officeart/2009/3/layout/HorizontalOrganizationChart"/>
    <dgm:cxn modelId="{DD51632C-AF6E-4268-9D16-51C4ED96F4EC}" type="presParOf" srcId="{5AC72CC3-EDBE-405E-AEB6-7A1CEF879F90}" destId="{0852F155-A529-4780-9D42-14F7AB3FF48C}" srcOrd="0" destOrd="0" presId="urn:microsoft.com/office/officeart/2009/3/layout/HorizontalOrganizationChart"/>
    <dgm:cxn modelId="{DE4075DF-89AC-49C9-A7A9-CBB37000D6E6}" type="presParOf" srcId="{5AC72CC3-EDBE-405E-AEB6-7A1CEF879F90}" destId="{446716CF-CBBB-4A17-AC03-EFA94AD12A86}" srcOrd="1" destOrd="0" presId="urn:microsoft.com/office/officeart/2009/3/layout/HorizontalOrganizationChart"/>
    <dgm:cxn modelId="{943A0C77-3BCE-48F9-B403-DE73CD81ECA1}" type="presParOf" srcId="{E2EA95FB-41F8-43C5-BEC9-0E46EC84075E}" destId="{21987397-DF7B-4353-A9BC-AC1FC84ED672}" srcOrd="1" destOrd="0" presId="urn:microsoft.com/office/officeart/2009/3/layout/HorizontalOrganizationChart"/>
    <dgm:cxn modelId="{C8EA99B4-AD05-413D-800E-CEE5D4B23228}" type="presParOf" srcId="{21987397-DF7B-4353-A9BC-AC1FC84ED672}" destId="{469C73E3-F9DC-4D5D-A1F6-FC01C5DFA2DB}" srcOrd="0" destOrd="0" presId="urn:microsoft.com/office/officeart/2009/3/layout/HorizontalOrganizationChart"/>
    <dgm:cxn modelId="{65999585-22BD-435D-B1C2-AF696DB28A57}" type="presParOf" srcId="{21987397-DF7B-4353-A9BC-AC1FC84ED672}" destId="{DA5E779C-09E2-42FE-8552-B261486E2C3D}" srcOrd="1" destOrd="0" presId="urn:microsoft.com/office/officeart/2009/3/layout/HorizontalOrganizationChart"/>
    <dgm:cxn modelId="{5223E6CB-83F1-46A5-AA27-D38368CBABC2}" type="presParOf" srcId="{DA5E779C-09E2-42FE-8552-B261486E2C3D}" destId="{F94D0473-1B80-49EC-8727-BCCAD75396E2}" srcOrd="0" destOrd="0" presId="urn:microsoft.com/office/officeart/2009/3/layout/HorizontalOrganizationChart"/>
    <dgm:cxn modelId="{5920E826-E51D-4973-9DC6-090B0E6585C7}" type="presParOf" srcId="{F94D0473-1B80-49EC-8727-BCCAD75396E2}" destId="{D03F7EDF-1A6B-436F-819A-C28C81A767EF}" srcOrd="0" destOrd="0" presId="urn:microsoft.com/office/officeart/2009/3/layout/HorizontalOrganizationChart"/>
    <dgm:cxn modelId="{AA654848-2BAF-4D81-B8B1-37A85175D0B5}" type="presParOf" srcId="{F94D0473-1B80-49EC-8727-BCCAD75396E2}" destId="{CB457710-8316-42E9-8162-A2223E735412}" srcOrd="1" destOrd="0" presId="urn:microsoft.com/office/officeart/2009/3/layout/HorizontalOrganizationChart"/>
    <dgm:cxn modelId="{3588D87C-9100-46BF-96BC-694EEED789DA}" type="presParOf" srcId="{DA5E779C-09E2-42FE-8552-B261486E2C3D}" destId="{123671A3-85DC-4E84-AF54-16CCD308E4A1}" srcOrd="1" destOrd="0" presId="urn:microsoft.com/office/officeart/2009/3/layout/HorizontalOrganizationChart"/>
    <dgm:cxn modelId="{E00B71C6-79BE-4524-824B-9E6CB591222F}" type="presParOf" srcId="{DA5E779C-09E2-42FE-8552-B261486E2C3D}" destId="{20D06285-436D-40A4-AD92-CDB29ACF114E}" srcOrd="2" destOrd="0" presId="urn:microsoft.com/office/officeart/2009/3/layout/HorizontalOrganizationChart"/>
    <dgm:cxn modelId="{96DBFC41-EF86-4E80-9F2B-60ACC4360DCA}" type="presParOf" srcId="{E2EA95FB-41F8-43C5-BEC9-0E46EC84075E}" destId="{AC1772F4-E8EF-4DBE-A100-BF4272CE9CED}" srcOrd="2" destOrd="0" presId="urn:microsoft.com/office/officeart/2009/3/layout/HorizontalOrganizationChart"/>
    <dgm:cxn modelId="{A1BB24E3-96C3-42AC-B2A5-F33FF36C7BA7}" type="presParOf" srcId="{9DCD68AD-CFFF-434C-9695-A9D171C7EA7D}" destId="{92B80FBC-92CA-47C3-934C-A2A480DC34A1}" srcOrd="2" destOrd="0" presId="urn:microsoft.com/office/officeart/2009/3/layout/HorizontalOrganizationChart"/>
    <dgm:cxn modelId="{093411D1-ED45-46DB-809A-0614CA42C739}" type="presParOf" srcId="{08DCE5C9-4EEF-44B4-A57B-412C422E1C1D}" destId="{F1D0A133-E71B-47D0-9F5F-E9552B31E479}" srcOrd="2" destOrd="0" presId="urn:microsoft.com/office/officeart/2009/3/layout/HorizontalOrganizationChart"/>
    <dgm:cxn modelId="{914DB343-55A5-4714-9216-9D819C3B4EA0}" type="presParOf" srcId="{D3D79166-9B49-4E31-9D9F-BC2B0771AA52}" destId="{AAF1540F-8752-4CF2-A8B1-A7143523F30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5193E8-6DED-4145-897E-F7C824DBD0F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180155-3329-4E21-A28F-ED0012374038}">
      <dgm:prSet phldrT="[Text]" custT="1"/>
      <dgm:spPr>
        <a:solidFill>
          <a:srgbClr val="5C7086"/>
        </a:solidFill>
      </dgm:spPr>
      <dgm:t>
        <a:bodyPr/>
        <a:lstStyle/>
        <a:p>
          <a:r>
            <a:rPr lang="en-US" sz="2800" dirty="0"/>
            <a:t>I-SERV</a:t>
          </a:r>
        </a:p>
      </dgm:t>
    </dgm:pt>
    <dgm:pt modelId="{9727B3E3-4851-4E11-B5A4-D445D35FD2F2}" type="parTrans" cxnId="{76405FAB-FB0F-4148-9E33-2A628A7C31E0}">
      <dgm:prSet/>
      <dgm:spPr/>
      <dgm:t>
        <a:bodyPr/>
        <a:lstStyle/>
        <a:p>
          <a:endParaRPr lang="en-US" sz="1800"/>
        </a:p>
      </dgm:t>
    </dgm:pt>
    <dgm:pt modelId="{1D9D6F22-06F5-4E39-A00F-8170880D0EBB}" type="sibTrans" cxnId="{76405FAB-FB0F-4148-9E33-2A628A7C31E0}">
      <dgm:prSet/>
      <dgm:spPr/>
      <dgm:t>
        <a:bodyPr/>
        <a:lstStyle/>
        <a:p>
          <a:endParaRPr lang="en-US" sz="1800"/>
        </a:p>
      </dgm:t>
    </dgm:pt>
    <dgm:pt modelId="{F8BDF8D8-7413-450B-A3F3-8A232FDCF6DB}">
      <dgm:prSet phldrT="[Text]" custT="1"/>
      <dgm:spPr/>
      <dgm:t>
        <a:bodyPr/>
        <a:lstStyle/>
        <a:p>
          <a:r>
            <a:rPr lang="en-US" sz="1400" dirty="0"/>
            <a:t>Access</a:t>
          </a:r>
        </a:p>
      </dgm:t>
    </dgm:pt>
    <dgm:pt modelId="{C0E890C4-D04D-40F2-9773-8DF69314B2A9}" type="parTrans" cxnId="{F69B8973-205F-45A0-B397-E0AF3ED4FB33}">
      <dgm:prSet/>
      <dgm:spPr/>
      <dgm:t>
        <a:bodyPr/>
        <a:lstStyle/>
        <a:p>
          <a:endParaRPr lang="en-US" sz="1800"/>
        </a:p>
      </dgm:t>
    </dgm:pt>
    <dgm:pt modelId="{D1A6E1E5-A653-4E00-B949-6E5220785AA2}" type="sibTrans" cxnId="{F69B8973-205F-45A0-B397-E0AF3ED4FB33}">
      <dgm:prSet/>
      <dgm:spPr/>
      <dgm:t>
        <a:bodyPr/>
        <a:lstStyle/>
        <a:p>
          <a:endParaRPr lang="en-US" sz="1800"/>
        </a:p>
      </dgm:t>
    </dgm:pt>
    <dgm:pt modelId="{A154D85B-B81C-43E3-8A34-8FE9A78FFBCC}">
      <dgm:prSet phldrT="[Text]" custT="1"/>
      <dgm:spPr/>
      <dgm:t>
        <a:bodyPr/>
        <a:lstStyle/>
        <a:p>
          <a:r>
            <a:rPr lang="en-US" sz="1400" dirty="0"/>
            <a:t> Process Improvement</a:t>
          </a:r>
        </a:p>
      </dgm:t>
    </dgm:pt>
    <dgm:pt modelId="{ECCDDF57-155F-4C24-B096-FD38F4FFF77B}" type="parTrans" cxnId="{AD67A20E-C3B4-459F-BBBC-C64578860E9B}">
      <dgm:prSet/>
      <dgm:spPr/>
      <dgm:t>
        <a:bodyPr/>
        <a:lstStyle/>
        <a:p>
          <a:endParaRPr lang="en-US" sz="1800"/>
        </a:p>
      </dgm:t>
    </dgm:pt>
    <dgm:pt modelId="{95309376-AEE0-4EDB-BCC3-72A50E52DFD0}" type="sibTrans" cxnId="{AD67A20E-C3B4-459F-BBBC-C64578860E9B}">
      <dgm:prSet/>
      <dgm:spPr/>
      <dgm:t>
        <a:bodyPr/>
        <a:lstStyle/>
        <a:p>
          <a:endParaRPr lang="en-US" sz="1800"/>
        </a:p>
      </dgm:t>
    </dgm:pt>
    <dgm:pt modelId="{91AFA0A7-9699-4EC3-B920-F13D3480E912}">
      <dgm:prSet phldrT="[Text]" custT="1"/>
      <dgm:spPr>
        <a:solidFill>
          <a:srgbClr val="5C7086"/>
        </a:solidFill>
      </dgm:spPr>
      <dgm:t>
        <a:bodyPr/>
        <a:lstStyle/>
        <a:p>
          <a:r>
            <a:rPr lang="en-US" sz="2800" dirty="0"/>
            <a:t>DEP-REM 6</a:t>
          </a:r>
        </a:p>
      </dgm:t>
    </dgm:pt>
    <dgm:pt modelId="{CEF99B2E-25E6-4BAF-9E6C-F3AC1E5EB2A2}" type="parTrans" cxnId="{0E0797AE-8E19-4D9D-B9B5-0BD0FED73741}">
      <dgm:prSet/>
      <dgm:spPr/>
      <dgm:t>
        <a:bodyPr/>
        <a:lstStyle/>
        <a:p>
          <a:endParaRPr lang="en-US" sz="1800"/>
        </a:p>
      </dgm:t>
    </dgm:pt>
    <dgm:pt modelId="{837373A3-14EF-48A0-B655-6AC4FB45FF5C}" type="sibTrans" cxnId="{0E0797AE-8E19-4D9D-B9B5-0BD0FED73741}">
      <dgm:prSet/>
      <dgm:spPr/>
      <dgm:t>
        <a:bodyPr/>
        <a:lstStyle/>
        <a:p>
          <a:endParaRPr lang="en-US" sz="1800"/>
        </a:p>
      </dgm:t>
    </dgm:pt>
    <dgm:pt modelId="{937F16ED-21F1-44A1-9D59-1ECBCB128CF9}">
      <dgm:prSet phldrT="[Text]" custT="1"/>
      <dgm:spPr/>
      <dgm:t>
        <a:bodyPr/>
        <a:lstStyle/>
        <a:p>
          <a:r>
            <a:rPr lang="en-US" sz="1400" dirty="0"/>
            <a:t>High or Low Remission Rates</a:t>
          </a:r>
        </a:p>
      </dgm:t>
    </dgm:pt>
    <dgm:pt modelId="{E80374DE-9FF2-4B2C-AF5C-744FC4FEA7B8}" type="parTrans" cxnId="{61C4DA6E-6E49-41CF-B7A8-B301E3C91E17}">
      <dgm:prSet/>
      <dgm:spPr/>
      <dgm:t>
        <a:bodyPr/>
        <a:lstStyle/>
        <a:p>
          <a:endParaRPr lang="en-US" sz="1800"/>
        </a:p>
      </dgm:t>
    </dgm:pt>
    <dgm:pt modelId="{0B21CA38-9802-42F3-9ECF-315424474956}" type="sibTrans" cxnId="{61C4DA6E-6E49-41CF-B7A8-B301E3C91E17}">
      <dgm:prSet/>
      <dgm:spPr/>
      <dgm:t>
        <a:bodyPr/>
        <a:lstStyle/>
        <a:p>
          <a:endParaRPr lang="en-US" sz="1800"/>
        </a:p>
      </dgm:t>
    </dgm:pt>
    <dgm:pt modelId="{367F4A1A-FFF2-4908-BC37-400F5AE77D8C}">
      <dgm:prSet phldrT="[Text]" custT="1"/>
      <dgm:spPr/>
      <dgm:t>
        <a:bodyPr/>
        <a:lstStyle/>
        <a:p>
          <a:pPr>
            <a:lnSpc>
              <a:spcPct val="70000"/>
            </a:lnSpc>
            <a:spcAft>
              <a:spcPts val="1000"/>
            </a:spcAft>
          </a:pPr>
          <a:r>
            <a:rPr lang="en-US" sz="1400" dirty="0"/>
            <a:t>Intervention Changes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en-US" sz="1400" dirty="0"/>
            <a:t>Operational Changes</a:t>
          </a:r>
        </a:p>
      </dgm:t>
    </dgm:pt>
    <dgm:pt modelId="{90CC26B2-9334-4960-BC38-C019E1A0FA63}" type="parTrans" cxnId="{11AD2DBA-7C82-4A2E-A8C0-5AC0436DF273}">
      <dgm:prSet/>
      <dgm:spPr/>
      <dgm:t>
        <a:bodyPr/>
        <a:lstStyle/>
        <a:p>
          <a:endParaRPr lang="en-US" sz="1800"/>
        </a:p>
      </dgm:t>
    </dgm:pt>
    <dgm:pt modelId="{89A62000-9139-4F65-A4FF-6FBE237D5D0C}" type="sibTrans" cxnId="{11AD2DBA-7C82-4A2E-A8C0-5AC0436DF273}">
      <dgm:prSet/>
      <dgm:spPr/>
      <dgm:t>
        <a:bodyPr/>
        <a:lstStyle/>
        <a:p>
          <a:endParaRPr lang="en-US" sz="1800"/>
        </a:p>
      </dgm:t>
    </dgm:pt>
    <dgm:pt modelId="{7195D9B7-E8B4-44C5-B3AA-68FD6002F0B8}">
      <dgm:prSet phldrT="[Text]" custT="1"/>
      <dgm:spPr>
        <a:solidFill>
          <a:srgbClr val="5C7086"/>
        </a:solidFill>
      </dgm:spPr>
      <dgm:t>
        <a:bodyPr/>
        <a:lstStyle/>
        <a:p>
          <a:r>
            <a:rPr lang="en-US" sz="2800" dirty="0"/>
            <a:t>SDoH</a:t>
          </a:r>
        </a:p>
      </dgm:t>
    </dgm:pt>
    <dgm:pt modelId="{00981357-5815-40F2-A3F2-98F9EB228DE2}" type="parTrans" cxnId="{16E6FB8C-E0B9-485D-804C-36E8DCDF2011}">
      <dgm:prSet/>
      <dgm:spPr/>
      <dgm:t>
        <a:bodyPr/>
        <a:lstStyle/>
        <a:p>
          <a:endParaRPr lang="en-US" sz="1800"/>
        </a:p>
      </dgm:t>
    </dgm:pt>
    <dgm:pt modelId="{C4B7C166-A02F-4258-940B-B542030BE85F}" type="sibTrans" cxnId="{16E6FB8C-E0B9-485D-804C-36E8DCDF2011}">
      <dgm:prSet/>
      <dgm:spPr/>
      <dgm:t>
        <a:bodyPr/>
        <a:lstStyle/>
        <a:p>
          <a:endParaRPr lang="en-US" sz="1800"/>
        </a:p>
      </dgm:t>
    </dgm:pt>
    <dgm:pt modelId="{9DC7E263-ECD6-45E5-B83C-BD71B1491EC2}">
      <dgm:prSet phldrT="[Text]" custT="1"/>
      <dgm:spPr/>
      <dgm:t>
        <a:bodyPr/>
        <a:lstStyle/>
        <a:p>
          <a:r>
            <a:rPr lang="en-US" sz="1400" dirty="0"/>
            <a:t>Needs, Intervention, and Utilization	</a:t>
          </a:r>
        </a:p>
      </dgm:t>
    </dgm:pt>
    <dgm:pt modelId="{A788B91E-D596-4EE2-9318-3F477FA0A543}" type="parTrans" cxnId="{3EECCB8A-2EFA-46EB-95B0-558FCEF56C27}">
      <dgm:prSet/>
      <dgm:spPr/>
      <dgm:t>
        <a:bodyPr/>
        <a:lstStyle/>
        <a:p>
          <a:endParaRPr lang="en-US" sz="1800"/>
        </a:p>
      </dgm:t>
    </dgm:pt>
    <dgm:pt modelId="{EA71830D-A535-440E-9E5C-00C5B8D4F173}" type="sibTrans" cxnId="{3EECCB8A-2EFA-46EB-95B0-558FCEF56C27}">
      <dgm:prSet/>
      <dgm:spPr/>
      <dgm:t>
        <a:bodyPr/>
        <a:lstStyle/>
        <a:p>
          <a:endParaRPr lang="en-US" sz="1800"/>
        </a:p>
      </dgm:t>
    </dgm:pt>
    <dgm:pt modelId="{0D267562-6325-454F-B655-73BBE755C598}">
      <dgm:prSet phldrT="[Text]" custT="1"/>
      <dgm:spPr/>
      <dgm:t>
        <a:bodyPr/>
        <a:lstStyle/>
        <a:p>
          <a:r>
            <a:rPr lang="en-US" sz="1400" dirty="0"/>
            <a:t>Informed Response to Needs</a:t>
          </a:r>
        </a:p>
      </dgm:t>
    </dgm:pt>
    <dgm:pt modelId="{2EDCAABA-93D3-4EDD-94C0-2624871632A1}" type="parTrans" cxnId="{E0CFC491-CCE7-4A36-94E4-3514C71D18CE}">
      <dgm:prSet/>
      <dgm:spPr/>
      <dgm:t>
        <a:bodyPr/>
        <a:lstStyle/>
        <a:p>
          <a:endParaRPr lang="en-US" sz="1800"/>
        </a:p>
      </dgm:t>
    </dgm:pt>
    <dgm:pt modelId="{1BC15828-D87A-4736-A2DA-C8B1EA9FD43F}" type="sibTrans" cxnId="{E0CFC491-CCE7-4A36-94E4-3514C71D18CE}">
      <dgm:prSet/>
      <dgm:spPr/>
      <dgm:t>
        <a:bodyPr/>
        <a:lstStyle/>
        <a:p>
          <a:endParaRPr lang="en-US" sz="1800"/>
        </a:p>
      </dgm:t>
    </dgm:pt>
    <dgm:pt modelId="{A6F0A61D-860B-4A6C-BA96-2CB2CC4AD045}" type="pres">
      <dgm:prSet presAssocID="{B85193E8-6DED-4145-897E-F7C824DBD0F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B93347B-8B41-4D9A-A3A0-8B62DCDB9609}" type="pres">
      <dgm:prSet presAssocID="{BB180155-3329-4E21-A28F-ED0012374038}" presName="horFlow" presStyleCnt="0"/>
      <dgm:spPr/>
    </dgm:pt>
    <dgm:pt modelId="{DE7C5E83-040B-4BBC-815D-AC632C9E47C8}" type="pres">
      <dgm:prSet presAssocID="{BB180155-3329-4E21-A28F-ED0012374038}" presName="bigChev" presStyleLbl="node1" presStyleIdx="0" presStyleCnt="3"/>
      <dgm:spPr/>
    </dgm:pt>
    <dgm:pt modelId="{34B6F6D4-5F02-4A2F-931C-A2239D157B41}" type="pres">
      <dgm:prSet presAssocID="{C0E890C4-D04D-40F2-9773-8DF69314B2A9}" presName="parTrans" presStyleCnt="0"/>
      <dgm:spPr/>
    </dgm:pt>
    <dgm:pt modelId="{2A77B16D-05A9-4D07-A5D2-082967D96CCD}" type="pres">
      <dgm:prSet presAssocID="{F8BDF8D8-7413-450B-A3F3-8A232FDCF6DB}" presName="node" presStyleLbl="alignAccFollowNode1" presStyleIdx="0" presStyleCnt="6" custScaleX="109865">
        <dgm:presLayoutVars>
          <dgm:bulletEnabled val="1"/>
        </dgm:presLayoutVars>
      </dgm:prSet>
      <dgm:spPr/>
    </dgm:pt>
    <dgm:pt modelId="{6069DDDC-151C-4F7C-A549-233043ACA458}" type="pres">
      <dgm:prSet presAssocID="{D1A6E1E5-A653-4E00-B949-6E5220785AA2}" presName="sibTrans" presStyleCnt="0"/>
      <dgm:spPr/>
    </dgm:pt>
    <dgm:pt modelId="{A67A77C8-9166-44BC-9B34-B084C98D8005}" type="pres">
      <dgm:prSet presAssocID="{A154D85B-B81C-43E3-8A34-8FE9A78FFBCC}" presName="node" presStyleLbl="alignAccFollowNode1" presStyleIdx="1" presStyleCnt="6" custScaleX="110095">
        <dgm:presLayoutVars>
          <dgm:bulletEnabled val="1"/>
        </dgm:presLayoutVars>
      </dgm:prSet>
      <dgm:spPr/>
    </dgm:pt>
    <dgm:pt modelId="{24F18E06-634C-400B-AE98-27F3C0183EDD}" type="pres">
      <dgm:prSet presAssocID="{BB180155-3329-4E21-A28F-ED0012374038}" presName="vSp" presStyleCnt="0"/>
      <dgm:spPr/>
    </dgm:pt>
    <dgm:pt modelId="{19097AB7-5F5D-40F3-99C0-DFA3999A2056}" type="pres">
      <dgm:prSet presAssocID="{91AFA0A7-9699-4EC3-B920-F13D3480E912}" presName="horFlow" presStyleCnt="0"/>
      <dgm:spPr/>
    </dgm:pt>
    <dgm:pt modelId="{A8B90800-5B7D-44E7-90E4-737A9E94C5C0}" type="pres">
      <dgm:prSet presAssocID="{91AFA0A7-9699-4EC3-B920-F13D3480E912}" presName="bigChev" presStyleLbl="node1" presStyleIdx="1" presStyleCnt="3"/>
      <dgm:spPr/>
    </dgm:pt>
    <dgm:pt modelId="{05083A2F-F222-47F5-82BA-070531D0623B}" type="pres">
      <dgm:prSet presAssocID="{E80374DE-9FF2-4B2C-AF5C-744FC4FEA7B8}" presName="parTrans" presStyleCnt="0"/>
      <dgm:spPr/>
    </dgm:pt>
    <dgm:pt modelId="{4FE7E46F-FF3B-4953-AFA9-D584684805D5}" type="pres">
      <dgm:prSet presAssocID="{937F16ED-21F1-44A1-9D59-1ECBCB128CF9}" presName="node" presStyleLbl="alignAccFollowNode1" presStyleIdx="2" presStyleCnt="6" custScaleX="109865">
        <dgm:presLayoutVars>
          <dgm:bulletEnabled val="1"/>
        </dgm:presLayoutVars>
      </dgm:prSet>
      <dgm:spPr/>
    </dgm:pt>
    <dgm:pt modelId="{1AAE6C6A-AE17-42A9-99AB-B8A5A7753770}" type="pres">
      <dgm:prSet presAssocID="{0B21CA38-9802-42F3-9ECF-315424474956}" presName="sibTrans" presStyleCnt="0"/>
      <dgm:spPr/>
    </dgm:pt>
    <dgm:pt modelId="{88228B5A-5EDB-40E1-8145-E832EB64849C}" type="pres">
      <dgm:prSet presAssocID="{367F4A1A-FFF2-4908-BC37-400F5AE77D8C}" presName="node" presStyleLbl="alignAccFollowNode1" presStyleIdx="3" presStyleCnt="6" custScaleX="110095">
        <dgm:presLayoutVars>
          <dgm:bulletEnabled val="1"/>
        </dgm:presLayoutVars>
      </dgm:prSet>
      <dgm:spPr/>
    </dgm:pt>
    <dgm:pt modelId="{19CCC609-A0B0-4E8A-AB3F-D38BD46B59CA}" type="pres">
      <dgm:prSet presAssocID="{91AFA0A7-9699-4EC3-B920-F13D3480E912}" presName="vSp" presStyleCnt="0"/>
      <dgm:spPr/>
    </dgm:pt>
    <dgm:pt modelId="{CE938140-386A-4059-861D-E3823C04F634}" type="pres">
      <dgm:prSet presAssocID="{7195D9B7-E8B4-44C5-B3AA-68FD6002F0B8}" presName="horFlow" presStyleCnt="0"/>
      <dgm:spPr/>
    </dgm:pt>
    <dgm:pt modelId="{CA540D61-1A75-48B6-9952-11AA3724156E}" type="pres">
      <dgm:prSet presAssocID="{7195D9B7-E8B4-44C5-B3AA-68FD6002F0B8}" presName="bigChev" presStyleLbl="node1" presStyleIdx="2" presStyleCnt="3"/>
      <dgm:spPr/>
    </dgm:pt>
    <dgm:pt modelId="{9E99CFC2-65F9-4D51-8CAA-04CF0D93D3E1}" type="pres">
      <dgm:prSet presAssocID="{A788B91E-D596-4EE2-9318-3F477FA0A543}" presName="parTrans" presStyleCnt="0"/>
      <dgm:spPr/>
    </dgm:pt>
    <dgm:pt modelId="{960A20C2-5075-43CA-9DA8-9BB765CFDE8E}" type="pres">
      <dgm:prSet presAssocID="{9DC7E263-ECD6-45E5-B83C-BD71B1491EC2}" presName="node" presStyleLbl="alignAccFollowNode1" presStyleIdx="4" presStyleCnt="6" custScaleX="109865">
        <dgm:presLayoutVars>
          <dgm:bulletEnabled val="1"/>
        </dgm:presLayoutVars>
      </dgm:prSet>
      <dgm:spPr/>
    </dgm:pt>
    <dgm:pt modelId="{88B426B4-53A0-4564-A317-4991C8BE1E62}" type="pres">
      <dgm:prSet presAssocID="{EA71830D-A535-440E-9E5C-00C5B8D4F173}" presName="sibTrans" presStyleCnt="0"/>
      <dgm:spPr/>
    </dgm:pt>
    <dgm:pt modelId="{B3F46B62-2CBA-4A0E-95A0-850E1574B78C}" type="pres">
      <dgm:prSet presAssocID="{0D267562-6325-454F-B655-73BBE755C598}" presName="node" presStyleLbl="alignAccFollowNode1" presStyleIdx="5" presStyleCnt="6" custScaleX="110095">
        <dgm:presLayoutVars>
          <dgm:bulletEnabled val="1"/>
        </dgm:presLayoutVars>
      </dgm:prSet>
      <dgm:spPr/>
    </dgm:pt>
  </dgm:ptLst>
  <dgm:cxnLst>
    <dgm:cxn modelId="{AD67A20E-C3B4-459F-BBBC-C64578860E9B}" srcId="{BB180155-3329-4E21-A28F-ED0012374038}" destId="{A154D85B-B81C-43E3-8A34-8FE9A78FFBCC}" srcOrd="1" destOrd="0" parTransId="{ECCDDF57-155F-4C24-B096-FD38F4FFF77B}" sibTransId="{95309376-AEE0-4EDB-BCC3-72A50E52DFD0}"/>
    <dgm:cxn modelId="{AFF4DF14-F8CC-4895-91B9-B4D212C18919}" type="presOf" srcId="{B85193E8-6DED-4145-897E-F7C824DBD0F7}" destId="{A6F0A61D-860B-4A6C-BA96-2CB2CC4AD045}" srcOrd="0" destOrd="0" presId="urn:microsoft.com/office/officeart/2005/8/layout/lProcess3"/>
    <dgm:cxn modelId="{61C4DA6E-6E49-41CF-B7A8-B301E3C91E17}" srcId="{91AFA0A7-9699-4EC3-B920-F13D3480E912}" destId="{937F16ED-21F1-44A1-9D59-1ECBCB128CF9}" srcOrd="0" destOrd="0" parTransId="{E80374DE-9FF2-4B2C-AF5C-744FC4FEA7B8}" sibTransId="{0B21CA38-9802-42F3-9ECF-315424474956}"/>
    <dgm:cxn modelId="{DD3E8070-B3B3-490E-9887-0A84B238D6CB}" type="presOf" srcId="{BB180155-3329-4E21-A28F-ED0012374038}" destId="{DE7C5E83-040B-4BBC-815D-AC632C9E47C8}" srcOrd="0" destOrd="0" presId="urn:microsoft.com/office/officeart/2005/8/layout/lProcess3"/>
    <dgm:cxn modelId="{F69B8973-205F-45A0-B397-E0AF3ED4FB33}" srcId="{BB180155-3329-4E21-A28F-ED0012374038}" destId="{F8BDF8D8-7413-450B-A3F3-8A232FDCF6DB}" srcOrd="0" destOrd="0" parTransId="{C0E890C4-D04D-40F2-9773-8DF69314B2A9}" sibTransId="{D1A6E1E5-A653-4E00-B949-6E5220785AA2}"/>
    <dgm:cxn modelId="{01306174-46F7-4356-A085-B58F2DCE1712}" type="presOf" srcId="{937F16ED-21F1-44A1-9D59-1ECBCB128CF9}" destId="{4FE7E46F-FF3B-4953-AFA9-D584684805D5}" srcOrd="0" destOrd="0" presId="urn:microsoft.com/office/officeart/2005/8/layout/lProcess3"/>
    <dgm:cxn modelId="{5DAB4475-4114-41B3-A7DE-7FDCF5FF1A40}" type="presOf" srcId="{91AFA0A7-9699-4EC3-B920-F13D3480E912}" destId="{A8B90800-5B7D-44E7-90E4-737A9E94C5C0}" srcOrd="0" destOrd="0" presId="urn:microsoft.com/office/officeart/2005/8/layout/lProcess3"/>
    <dgm:cxn modelId="{B1884779-42E1-4A81-B982-E08E83959781}" type="presOf" srcId="{A154D85B-B81C-43E3-8A34-8FE9A78FFBCC}" destId="{A67A77C8-9166-44BC-9B34-B084C98D8005}" srcOrd="0" destOrd="0" presId="urn:microsoft.com/office/officeart/2005/8/layout/lProcess3"/>
    <dgm:cxn modelId="{3EECCB8A-2EFA-46EB-95B0-558FCEF56C27}" srcId="{7195D9B7-E8B4-44C5-B3AA-68FD6002F0B8}" destId="{9DC7E263-ECD6-45E5-B83C-BD71B1491EC2}" srcOrd="0" destOrd="0" parTransId="{A788B91E-D596-4EE2-9318-3F477FA0A543}" sibTransId="{EA71830D-A535-440E-9E5C-00C5B8D4F173}"/>
    <dgm:cxn modelId="{16E6FB8C-E0B9-485D-804C-36E8DCDF2011}" srcId="{B85193E8-6DED-4145-897E-F7C824DBD0F7}" destId="{7195D9B7-E8B4-44C5-B3AA-68FD6002F0B8}" srcOrd="2" destOrd="0" parTransId="{00981357-5815-40F2-A3F2-98F9EB228DE2}" sibTransId="{C4B7C166-A02F-4258-940B-B542030BE85F}"/>
    <dgm:cxn modelId="{E0CFC491-CCE7-4A36-94E4-3514C71D18CE}" srcId="{7195D9B7-E8B4-44C5-B3AA-68FD6002F0B8}" destId="{0D267562-6325-454F-B655-73BBE755C598}" srcOrd="1" destOrd="0" parTransId="{2EDCAABA-93D3-4EDD-94C0-2624871632A1}" sibTransId="{1BC15828-D87A-4736-A2DA-C8B1EA9FD43F}"/>
    <dgm:cxn modelId="{0FC1F59B-CC5B-4412-B710-2475E72B7C58}" type="presOf" srcId="{F8BDF8D8-7413-450B-A3F3-8A232FDCF6DB}" destId="{2A77B16D-05A9-4D07-A5D2-082967D96CCD}" srcOrd="0" destOrd="0" presId="urn:microsoft.com/office/officeart/2005/8/layout/lProcess3"/>
    <dgm:cxn modelId="{76405FAB-FB0F-4148-9E33-2A628A7C31E0}" srcId="{B85193E8-6DED-4145-897E-F7C824DBD0F7}" destId="{BB180155-3329-4E21-A28F-ED0012374038}" srcOrd="0" destOrd="0" parTransId="{9727B3E3-4851-4E11-B5A4-D445D35FD2F2}" sibTransId="{1D9D6F22-06F5-4E39-A00F-8170880D0EBB}"/>
    <dgm:cxn modelId="{DE32ACAD-5252-4B2A-9790-B48CFFA19A6E}" type="presOf" srcId="{0D267562-6325-454F-B655-73BBE755C598}" destId="{B3F46B62-2CBA-4A0E-95A0-850E1574B78C}" srcOrd="0" destOrd="0" presId="urn:microsoft.com/office/officeart/2005/8/layout/lProcess3"/>
    <dgm:cxn modelId="{0E0797AE-8E19-4D9D-B9B5-0BD0FED73741}" srcId="{B85193E8-6DED-4145-897E-F7C824DBD0F7}" destId="{91AFA0A7-9699-4EC3-B920-F13D3480E912}" srcOrd="1" destOrd="0" parTransId="{CEF99B2E-25E6-4BAF-9E6C-F3AC1E5EB2A2}" sibTransId="{837373A3-14EF-48A0-B655-6AC4FB45FF5C}"/>
    <dgm:cxn modelId="{931502BA-48A9-4C5A-88D7-5C7FD9F3730F}" type="presOf" srcId="{9DC7E263-ECD6-45E5-B83C-BD71B1491EC2}" destId="{960A20C2-5075-43CA-9DA8-9BB765CFDE8E}" srcOrd="0" destOrd="0" presId="urn:microsoft.com/office/officeart/2005/8/layout/lProcess3"/>
    <dgm:cxn modelId="{11AD2DBA-7C82-4A2E-A8C0-5AC0436DF273}" srcId="{91AFA0A7-9699-4EC3-B920-F13D3480E912}" destId="{367F4A1A-FFF2-4908-BC37-400F5AE77D8C}" srcOrd="1" destOrd="0" parTransId="{90CC26B2-9334-4960-BC38-C019E1A0FA63}" sibTransId="{89A62000-9139-4F65-A4FF-6FBE237D5D0C}"/>
    <dgm:cxn modelId="{B75398DC-DAF9-4596-9C87-E05B20B27120}" type="presOf" srcId="{367F4A1A-FFF2-4908-BC37-400F5AE77D8C}" destId="{88228B5A-5EDB-40E1-8145-E832EB64849C}" srcOrd="0" destOrd="0" presId="urn:microsoft.com/office/officeart/2005/8/layout/lProcess3"/>
    <dgm:cxn modelId="{95E3A0FD-E61C-4A57-A7C1-E3A4DAF8B340}" type="presOf" srcId="{7195D9B7-E8B4-44C5-B3AA-68FD6002F0B8}" destId="{CA540D61-1A75-48B6-9952-11AA3724156E}" srcOrd="0" destOrd="0" presId="urn:microsoft.com/office/officeart/2005/8/layout/lProcess3"/>
    <dgm:cxn modelId="{D5E3DE1C-F202-4EFF-B7DE-49E7B0E3C93C}" type="presParOf" srcId="{A6F0A61D-860B-4A6C-BA96-2CB2CC4AD045}" destId="{6B93347B-8B41-4D9A-A3A0-8B62DCDB9609}" srcOrd="0" destOrd="0" presId="urn:microsoft.com/office/officeart/2005/8/layout/lProcess3"/>
    <dgm:cxn modelId="{1D678118-0F6B-4C6A-82B5-C00119A728A8}" type="presParOf" srcId="{6B93347B-8B41-4D9A-A3A0-8B62DCDB9609}" destId="{DE7C5E83-040B-4BBC-815D-AC632C9E47C8}" srcOrd="0" destOrd="0" presId="urn:microsoft.com/office/officeart/2005/8/layout/lProcess3"/>
    <dgm:cxn modelId="{71310EDD-C3BC-499F-B405-CE656897CC8E}" type="presParOf" srcId="{6B93347B-8B41-4D9A-A3A0-8B62DCDB9609}" destId="{34B6F6D4-5F02-4A2F-931C-A2239D157B41}" srcOrd="1" destOrd="0" presId="urn:microsoft.com/office/officeart/2005/8/layout/lProcess3"/>
    <dgm:cxn modelId="{D6CE8A4C-06CC-48C9-A7A7-3B83357A29E0}" type="presParOf" srcId="{6B93347B-8B41-4D9A-A3A0-8B62DCDB9609}" destId="{2A77B16D-05A9-4D07-A5D2-082967D96CCD}" srcOrd="2" destOrd="0" presId="urn:microsoft.com/office/officeart/2005/8/layout/lProcess3"/>
    <dgm:cxn modelId="{66ACFB51-E4A8-4F0D-B2BE-CA5D71BBA8D1}" type="presParOf" srcId="{6B93347B-8B41-4D9A-A3A0-8B62DCDB9609}" destId="{6069DDDC-151C-4F7C-A549-233043ACA458}" srcOrd="3" destOrd="0" presId="urn:microsoft.com/office/officeart/2005/8/layout/lProcess3"/>
    <dgm:cxn modelId="{CDE785E7-9DC0-4410-89D0-0D0E0441B4B3}" type="presParOf" srcId="{6B93347B-8B41-4D9A-A3A0-8B62DCDB9609}" destId="{A67A77C8-9166-44BC-9B34-B084C98D8005}" srcOrd="4" destOrd="0" presId="urn:microsoft.com/office/officeart/2005/8/layout/lProcess3"/>
    <dgm:cxn modelId="{CD90C9B5-EEA3-4A1E-B304-9C9BDCF84FFD}" type="presParOf" srcId="{A6F0A61D-860B-4A6C-BA96-2CB2CC4AD045}" destId="{24F18E06-634C-400B-AE98-27F3C0183EDD}" srcOrd="1" destOrd="0" presId="urn:microsoft.com/office/officeart/2005/8/layout/lProcess3"/>
    <dgm:cxn modelId="{C396CD0E-59D4-44E8-B869-183A67BF0496}" type="presParOf" srcId="{A6F0A61D-860B-4A6C-BA96-2CB2CC4AD045}" destId="{19097AB7-5F5D-40F3-99C0-DFA3999A2056}" srcOrd="2" destOrd="0" presId="urn:microsoft.com/office/officeart/2005/8/layout/lProcess3"/>
    <dgm:cxn modelId="{0C1E0A61-A623-4612-9813-E87C78AD6FCC}" type="presParOf" srcId="{19097AB7-5F5D-40F3-99C0-DFA3999A2056}" destId="{A8B90800-5B7D-44E7-90E4-737A9E94C5C0}" srcOrd="0" destOrd="0" presId="urn:microsoft.com/office/officeart/2005/8/layout/lProcess3"/>
    <dgm:cxn modelId="{4F814816-F548-44B5-8398-1D765B48C5A2}" type="presParOf" srcId="{19097AB7-5F5D-40F3-99C0-DFA3999A2056}" destId="{05083A2F-F222-47F5-82BA-070531D0623B}" srcOrd="1" destOrd="0" presId="urn:microsoft.com/office/officeart/2005/8/layout/lProcess3"/>
    <dgm:cxn modelId="{D3D31092-8F41-4C06-AC7C-5FD7B7EF7880}" type="presParOf" srcId="{19097AB7-5F5D-40F3-99C0-DFA3999A2056}" destId="{4FE7E46F-FF3B-4953-AFA9-D584684805D5}" srcOrd="2" destOrd="0" presId="urn:microsoft.com/office/officeart/2005/8/layout/lProcess3"/>
    <dgm:cxn modelId="{3B96ED38-D7A8-4886-ACB5-DDE80BF0C1EE}" type="presParOf" srcId="{19097AB7-5F5D-40F3-99C0-DFA3999A2056}" destId="{1AAE6C6A-AE17-42A9-99AB-B8A5A7753770}" srcOrd="3" destOrd="0" presId="urn:microsoft.com/office/officeart/2005/8/layout/lProcess3"/>
    <dgm:cxn modelId="{9DC35000-B591-40B9-82A9-D1575E810E03}" type="presParOf" srcId="{19097AB7-5F5D-40F3-99C0-DFA3999A2056}" destId="{88228B5A-5EDB-40E1-8145-E832EB64849C}" srcOrd="4" destOrd="0" presId="urn:microsoft.com/office/officeart/2005/8/layout/lProcess3"/>
    <dgm:cxn modelId="{3BFC915E-64AC-42EC-B4C9-9DAAF53C8CAD}" type="presParOf" srcId="{A6F0A61D-860B-4A6C-BA96-2CB2CC4AD045}" destId="{19CCC609-A0B0-4E8A-AB3F-D38BD46B59CA}" srcOrd="3" destOrd="0" presId="urn:microsoft.com/office/officeart/2005/8/layout/lProcess3"/>
    <dgm:cxn modelId="{42B0BB49-0471-4F70-9FF5-D08620533E53}" type="presParOf" srcId="{A6F0A61D-860B-4A6C-BA96-2CB2CC4AD045}" destId="{CE938140-386A-4059-861D-E3823C04F634}" srcOrd="4" destOrd="0" presId="urn:microsoft.com/office/officeart/2005/8/layout/lProcess3"/>
    <dgm:cxn modelId="{9FE7A762-2C5F-445F-BD75-6CAAE9CF2976}" type="presParOf" srcId="{CE938140-386A-4059-861D-E3823C04F634}" destId="{CA540D61-1A75-48B6-9952-11AA3724156E}" srcOrd="0" destOrd="0" presId="urn:microsoft.com/office/officeart/2005/8/layout/lProcess3"/>
    <dgm:cxn modelId="{8AF517C8-FF21-441F-A1F3-1AF1B6F0459B}" type="presParOf" srcId="{CE938140-386A-4059-861D-E3823C04F634}" destId="{9E99CFC2-65F9-4D51-8CAA-04CF0D93D3E1}" srcOrd="1" destOrd="0" presId="urn:microsoft.com/office/officeart/2005/8/layout/lProcess3"/>
    <dgm:cxn modelId="{61F360CD-1218-4C5F-A751-F6AB23635CB8}" type="presParOf" srcId="{CE938140-386A-4059-861D-E3823C04F634}" destId="{960A20C2-5075-43CA-9DA8-9BB765CFDE8E}" srcOrd="2" destOrd="0" presId="urn:microsoft.com/office/officeart/2005/8/layout/lProcess3"/>
    <dgm:cxn modelId="{C5B2E52F-3AD0-4B80-ACF9-FE5CCFA40EAD}" type="presParOf" srcId="{CE938140-386A-4059-861D-E3823C04F634}" destId="{88B426B4-53A0-4564-A317-4991C8BE1E62}" srcOrd="3" destOrd="0" presId="urn:microsoft.com/office/officeart/2005/8/layout/lProcess3"/>
    <dgm:cxn modelId="{7C35BFA6-0C1A-47F4-9EAC-D59939A9FA44}" type="presParOf" srcId="{CE938140-386A-4059-861D-E3823C04F634}" destId="{B3F46B62-2CBA-4A0E-95A0-850E1574B78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405A6C-E945-4594-8F71-158F2A5384B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280131-65DB-45F5-944E-4EEB024CA3A0}">
      <dgm:prSet phldrT="[Text]" custT="1"/>
      <dgm:spPr>
        <a:solidFill>
          <a:srgbClr val="536579"/>
        </a:solidFill>
      </dgm:spPr>
      <dgm:t>
        <a:bodyPr/>
        <a:lstStyle/>
        <a:p>
          <a:r>
            <a:rPr lang="en-US" sz="2000" dirty="0"/>
            <a:t>Project Requirements, Tracking, and Definitions in One Place</a:t>
          </a:r>
        </a:p>
      </dgm:t>
    </dgm:pt>
    <dgm:pt modelId="{64F8DF82-B470-4963-AC07-D05C59AA889C}" type="parTrans" cxnId="{803B6035-6BFD-46C5-AFF8-4F9A7388F68E}">
      <dgm:prSet/>
      <dgm:spPr/>
      <dgm:t>
        <a:bodyPr/>
        <a:lstStyle/>
        <a:p>
          <a:endParaRPr lang="en-US"/>
        </a:p>
      </dgm:t>
    </dgm:pt>
    <dgm:pt modelId="{46EA285D-41AF-49BC-8B59-BB1C0C155B8E}" type="sibTrans" cxnId="{803B6035-6BFD-46C5-AFF8-4F9A7388F68E}">
      <dgm:prSet/>
      <dgm:spPr/>
      <dgm:t>
        <a:bodyPr/>
        <a:lstStyle/>
        <a:p>
          <a:endParaRPr lang="en-US"/>
        </a:p>
      </dgm:t>
    </dgm:pt>
    <dgm:pt modelId="{14051969-E193-4EBA-93CE-EB8C89F0A05C}">
      <dgm:prSet phldrT="[Text]" custT="1"/>
      <dgm:spPr>
        <a:solidFill>
          <a:srgbClr val="536579"/>
        </a:solidFill>
      </dgm:spPr>
      <dgm:t>
        <a:bodyPr/>
        <a:lstStyle/>
        <a:p>
          <a:r>
            <a:rPr lang="en-US" sz="2000" dirty="0"/>
            <a:t>Build and Adapt Dashboards That Stand Alone </a:t>
          </a:r>
          <a:br>
            <a:rPr lang="en-US" sz="2000" dirty="0"/>
          </a:br>
          <a:r>
            <a:rPr lang="en-US" sz="2000" dirty="0"/>
            <a:t>(High Level and Drill-Down)</a:t>
          </a:r>
        </a:p>
      </dgm:t>
    </dgm:pt>
    <dgm:pt modelId="{8100AE42-BECB-48A5-9D11-561A63280F6B}" type="parTrans" cxnId="{B206492A-6148-415A-8864-BA763102260D}">
      <dgm:prSet/>
      <dgm:spPr/>
      <dgm:t>
        <a:bodyPr/>
        <a:lstStyle/>
        <a:p>
          <a:endParaRPr lang="en-US"/>
        </a:p>
      </dgm:t>
    </dgm:pt>
    <dgm:pt modelId="{D353F9E2-A6EE-42FE-B6A0-3FCFCD946B1D}" type="sibTrans" cxnId="{B206492A-6148-415A-8864-BA763102260D}">
      <dgm:prSet/>
      <dgm:spPr/>
      <dgm:t>
        <a:bodyPr/>
        <a:lstStyle/>
        <a:p>
          <a:endParaRPr lang="en-US"/>
        </a:p>
      </dgm:t>
    </dgm:pt>
    <dgm:pt modelId="{12BF3981-51CF-48A1-B6CE-51464F3956C4}">
      <dgm:prSet phldrT="[Text]" custT="1"/>
      <dgm:spPr>
        <a:solidFill>
          <a:srgbClr val="536579"/>
        </a:solidFill>
      </dgm:spPr>
      <dgm:t>
        <a:bodyPr/>
        <a:lstStyle/>
        <a:p>
          <a:r>
            <a:rPr lang="en-US" sz="2000" dirty="0"/>
            <a:t>Start as Early as Possible</a:t>
          </a:r>
        </a:p>
      </dgm:t>
    </dgm:pt>
    <dgm:pt modelId="{C5266372-123C-4F59-9A56-7A807F4C65E9}" type="parTrans" cxnId="{A8659021-F71D-4B99-96AF-9FFF847D73EF}">
      <dgm:prSet/>
      <dgm:spPr/>
      <dgm:t>
        <a:bodyPr/>
        <a:lstStyle/>
        <a:p>
          <a:endParaRPr lang="en-US"/>
        </a:p>
      </dgm:t>
    </dgm:pt>
    <dgm:pt modelId="{C34972DC-210C-4A3C-BC8E-BBDB3BA28C62}" type="sibTrans" cxnId="{A8659021-F71D-4B99-96AF-9FFF847D73EF}">
      <dgm:prSet/>
      <dgm:spPr/>
      <dgm:t>
        <a:bodyPr/>
        <a:lstStyle/>
        <a:p>
          <a:endParaRPr lang="en-US"/>
        </a:p>
      </dgm:t>
    </dgm:pt>
    <dgm:pt modelId="{1E5FC751-BD5F-4885-A655-4FF8B6869208}">
      <dgm:prSet custT="1"/>
      <dgm:spPr>
        <a:solidFill>
          <a:srgbClr val="536579"/>
        </a:solidFill>
      </dgm:spPr>
      <dgm:t>
        <a:bodyPr/>
        <a:lstStyle/>
        <a:p>
          <a:r>
            <a:rPr lang="en-US" sz="2000" dirty="0"/>
            <a:t>Avoid Checkboxes (Example CDF Follow Up Plan Documentation)</a:t>
          </a:r>
        </a:p>
      </dgm:t>
    </dgm:pt>
    <dgm:pt modelId="{F8FC83C4-F132-4BD4-B91B-82AFAF0E1243}" type="parTrans" cxnId="{47279FFE-7804-40D2-8EC9-D152A98A0A2F}">
      <dgm:prSet/>
      <dgm:spPr/>
      <dgm:t>
        <a:bodyPr/>
        <a:lstStyle/>
        <a:p>
          <a:endParaRPr lang="en-US"/>
        </a:p>
      </dgm:t>
    </dgm:pt>
    <dgm:pt modelId="{69D29DC1-8BEB-4DD8-A827-6A06AE6F24EC}" type="sibTrans" cxnId="{47279FFE-7804-40D2-8EC9-D152A98A0A2F}">
      <dgm:prSet/>
      <dgm:spPr/>
      <dgm:t>
        <a:bodyPr/>
        <a:lstStyle/>
        <a:p>
          <a:endParaRPr lang="en-US"/>
        </a:p>
      </dgm:t>
    </dgm:pt>
    <dgm:pt modelId="{1E7844B6-9C05-41E9-8685-76EFCF0E3D24}" type="pres">
      <dgm:prSet presAssocID="{C8405A6C-E945-4594-8F71-158F2A5384BD}" presName="Name0" presStyleCnt="0">
        <dgm:presLayoutVars>
          <dgm:chMax val="7"/>
          <dgm:chPref val="7"/>
          <dgm:dir/>
        </dgm:presLayoutVars>
      </dgm:prSet>
      <dgm:spPr/>
    </dgm:pt>
    <dgm:pt modelId="{C8949AEB-06DF-47B2-A8FE-924F5B17133A}" type="pres">
      <dgm:prSet presAssocID="{C8405A6C-E945-4594-8F71-158F2A5384BD}" presName="Name1" presStyleCnt="0"/>
      <dgm:spPr/>
    </dgm:pt>
    <dgm:pt modelId="{8CA2BDDD-C88B-4200-9F19-8113D439CD1B}" type="pres">
      <dgm:prSet presAssocID="{C8405A6C-E945-4594-8F71-158F2A5384BD}" presName="cycle" presStyleCnt="0"/>
      <dgm:spPr/>
    </dgm:pt>
    <dgm:pt modelId="{9B5003DF-6227-4DAB-ADB6-439F51641C6A}" type="pres">
      <dgm:prSet presAssocID="{C8405A6C-E945-4594-8F71-158F2A5384BD}" presName="srcNode" presStyleLbl="node1" presStyleIdx="0" presStyleCnt="4"/>
      <dgm:spPr/>
    </dgm:pt>
    <dgm:pt modelId="{2C267F50-BC10-4A36-9A6C-0BCCE17DB674}" type="pres">
      <dgm:prSet presAssocID="{C8405A6C-E945-4594-8F71-158F2A5384BD}" presName="conn" presStyleLbl="parChTrans1D2" presStyleIdx="0" presStyleCnt="1"/>
      <dgm:spPr/>
    </dgm:pt>
    <dgm:pt modelId="{77D2A3AA-D87D-4CBD-B137-A34FAA307E78}" type="pres">
      <dgm:prSet presAssocID="{C8405A6C-E945-4594-8F71-158F2A5384BD}" presName="extraNode" presStyleLbl="node1" presStyleIdx="0" presStyleCnt="4"/>
      <dgm:spPr/>
    </dgm:pt>
    <dgm:pt modelId="{23D73752-93DE-45CA-B1F8-964D28BF1DC1}" type="pres">
      <dgm:prSet presAssocID="{C8405A6C-E945-4594-8F71-158F2A5384BD}" presName="dstNode" presStyleLbl="node1" presStyleIdx="0" presStyleCnt="4"/>
      <dgm:spPr/>
    </dgm:pt>
    <dgm:pt modelId="{140DACEE-87DE-488C-80BB-FF41533DD708}" type="pres">
      <dgm:prSet presAssocID="{AC280131-65DB-45F5-944E-4EEB024CA3A0}" presName="text_1" presStyleLbl="node1" presStyleIdx="0" presStyleCnt="4">
        <dgm:presLayoutVars>
          <dgm:bulletEnabled val="1"/>
        </dgm:presLayoutVars>
      </dgm:prSet>
      <dgm:spPr/>
    </dgm:pt>
    <dgm:pt modelId="{96888FB5-76F8-4985-BD87-F782DD7E7FC4}" type="pres">
      <dgm:prSet presAssocID="{AC280131-65DB-45F5-944E-4EEB024CA3A0}" presName="accent_1" presStyleCnt="0"/>
      <dgm:spPr/>
    </dgm:pt>
    <dgm:pt modelId="{9F7C7BE9-6276-4172-A663-220AD24152CF}" type="pres">
      <dgm:prSet presAssocID="{AC280131-65DB-45F5-944E-4EEB024CA3A0}" presName="accentRepeatNode" presStyleLbl="solidFgAcc1" presStyleIdx="0" presStyleCnt="4"/>
      <dgm:spPr/>
    </dgm:pt>
    <dgm:pt modelId="{0D080B32-799D-412A-B113-2D8EFEC5D0D5}" type="pres">
      <dgm:prSet presAssocID="{14051969-E193-4EBA-93CE-EB8C89F0A05C}" presName="text_2" presStyleLbl="node1" presStyleIdx="1" presStyleCnt="4" custScaleY="152984">
        <dgm:presLayoutVars>
          <dgm:bulletEnabled val="1"/>
        </dgm:presLayoutVars>
      </dgm:prSet>
      <dgm:spPr/>
    </dgm:pt>
    <dgm:pt modelId="{CA9E0F62-B02F-487C-98BF-FC0E65AC5A26}" type="pres">
      <dgm:prSet presAssocID="{14051969-E193-4EBA-93CE-EB8C89F0A05C}" presName="accent_2" presStyleCnt="0"/>
      <dgm:spPr/>
    </dgm:pt>
    <dgm:pt modelId="{26FEFE07-DEB7-460A-84A1-42F433058F08}" type="pres">
      <dgm:prSet presAssocID="{14051969-E193-4EBA-93CE-EB8C89F0A05C}" presName="accentRepeatNode" presStyleLbl="solidFgAcc1" presStyleIdx="1" presStyleCnt="4"/>
      <dgm:spPr/>
    </dgm:pt>
    <dgm:pt modelId="{F9034A6F-9659-4F97-B09B-5D6283F28099}" type="pres">
      <dgm:prSet presAssocID="{1E5FC751-BD5F-4885-A655-4FF8B6869208}" presName="text_3" presStyleLbl="node1" presStyleIdx="2" presStyleCnt="4">
        <dgm:presLayoutVars>
          <dgm:bulletEnabled val="1"/>
        </dgm:presLayoutVars>
      </dgm:prSet>
      <dgm:spPr/>
    </dgm:pt>
    <dgm:pt modelId="{BCE4B23C-2BEF-4779-A233-3187E2773ABE}" type="pres">
      <dgm:prSet presAssocID="{1E5FC751-BD5F-4885-A655-4FF8B6869208}" presName="accent_3" presStyleCnt="0"/>
      <dgm:spPr/>
    </dgm:pt>
    <dgm:pt modelId="{86FFC089-EBEF-4959-8BF8-16A11B60F667}" type="pres">
      <dgm:prSet presAssocID="{1E5FC751-BD5F-4885-A655-4FF8B6869208}" presName="accentRepeatNode" presStyleLbl="solidFgAcc1" presStyleIdx="2" presStyleCnt="4"/>
      <dgm:spPr/>
    </dgm:pt>
    <dgm:pt modelId="{8738626E-6B8F-4676-96AB-0040F9E3F60A}" type="pres">
      <dgm:prSet presAssocID="{12BF3981-51CF-48A1-B6CE-51464F3956C4}" presName="text_4" presStyleLbl="node1" presStyleIdx="3" presStyleCnt="4">
        <dgm:presLayoutVars>
          <dgm:bulletEnabled val="1"/>
        </dgm:presLayoutVars>
      </dgm:prSet>
      <dgm:spPr/>
    </dgm:pt>
    <dgm:pt modelId="{0A958581-2304-48E2-9626-334E16E84047}" type="pres">
      <dgm:prSet presAssocID="{12BF3981-51CF-48A1-B6CE-51464F3956C4}" presName="accent_4" presStyleCnt="0"/>
      <dgm:spPr/>
    </dgm:pt>
    <dgm:pt modelId="{8CF7E917-E9D9-4563-A8B4-9DC978047545}" type="pres">
      <dgm:prSet presAssocID="{12BF3981-51CF-48A1-B6CE-51464F3956C4}" presName="accentRepeatNode" presStyleLbl="solidFgAcc1" presStyleIdx="3" presStyleCnt="4"/>
      <dgm:spPr/>
    </dgm:pt>
  </dgm:ptLst>
  <dgm:cxnLst>
    <dgm:cxn modelId="{A8659021-F71D-4B99-96AF-9FFF847D73EF}" srcId="{C8405A6C-E945-4594-8F71-158F2A5384BD}" destId="{12BF3981-51CF-48A1-B6CE-51464F3956C4}" srcOrd="3" destOrd="0" parTransId="{C5266372-123C-4F59-9A56-7A807F4C65E9}" sibTransId="{C34972DC-210C-4A3C-BC8E-BBDB3BA28C62}"/>
    <dgm:cxn modelId="{B206492A-6148-415A-8864-BA763102260D}" srcId="{C8405A6C-E945-4594-8F71-158F2A5384BD}" destId="{14051969-E193-4EBA-93CE-EB8C89F0A05C}" srcOrd="1" destOrd="0" parTransId="{8100AE42-BECB-48A5-9D11-561A63280F6B}" sibTransId="{D353F9E2-A6EE-42FE-B6A0-3FCFCD946B1D}"/>
    <dgm:cxn modelId="{78101E32-C738-493F-BFDC-3A195C4B39EA}" type="presOf" srcId="{C8405A6C-E945-4594-8F71-158F2A5384BD}" destId="{1E7844B6-9C05-41E9-8685-76EFCF0E3D24}" srcOrd="0" destOrd="0" presId="urn:microsoft.com/office/officeart/2008/layout/VerticalCurvedList"/>
    <dgm:cxn modelId="{803B6035-6BFD-46C5-AFF8-4F9A7388F68E}" srcId="{C8405A6C-E945-4594-8F71-158F2A5384BD}" destId="{AC280131-65DB-45F5-944E-4EEB024CA3A0}" srcOrd="0" destOrd="0" parTransId="{64F8DF82-B470-4963-AC07-D05C59AA889C}" sibTransId="{46EA285D-41AF-49BC-8B59-BB1C0C155B8E}"/>
    <dgm:cxn modelId="{F3079F59-9AB4-4DEC-BDDB-AB7B3BE93809}" type="presOf" srcId="{46EA285D-41AF-49BC-8B59-BB1C0C155B8E}" destId="{2C267F50-BC10-4A36-9A6C-0BCCE17DB674}" srcOrd="0" destOrd="0" presId="urn:microsoft.com/office/officeart/2008/layout/VerticalCurvedList"/>
    <dgm:cxn modelId="{E7D4B69D-CB74-4608-9EAA-A54BBF3A873E}" type="presOf" srcId="{14051969-E193-4EBA-93CE-EB8C89F0A05C}" destId="{0D080B32-799D-412A-B113-2D8EFEC5D0D5}" srcOrd="0" destOrd="0" presId="urn:microsoft.com/office/officeart/2008/layout/VerticalCurvedList"/>
    <dgm:cxn modelId="{9AB84CA0-9B68-4705-A050-A3BB92E8CBD6}" type="presOf" srcId="{AC280131-65DB-45F5-944E-4EEB024CA3A0}" destId="{140DACEE-87DE-488C-80BB-FF41533DD708}" srcOrd="0" destOrd="0" presId="urn:microsoft.com/office/officeart/2008/layout/VerticalCurvedList"/>
    <dgm:cxn modelId="{B584DFD1-1ADB-4D1C-8E27-11A67517DF58}" type="presOf" srcId="{1E5FC751-BD5F-4885-A655-4FF8B6869208}" destId="{F9034A6F-9659-4F97-B09B-5D6283F28099}" srcOrd="0" destOrd="0" presId="urn:microsoft.com/office/officeart/2008/layout/VerticalCurvedList"/>
    <dgm:cxn modelId="{A476A7E3-4C0A-41FB-BA5D-4668B5848780}" type="presOf" srcId="{12BF3981-51CF-48A1-B6CE-51464F3956C4}" destId="{8738626E-6B8F-4676-96AB-0040F9E3F60A}" srcOrd="0" destOrd="0" presId="urn:microsoft.com/office/officeart/2008/layout/VerticalCurvedList"/>
    <dgm:cxn modelId="{47279FFE-7804-40D2-8EC9-D152A98A0A2F}" srcId="{C8405A6C-E945-4594-8F71-158F2A5384BD}" destId="{1E5FC751-BD5F-4885-A655-4FF8B6869208}" srcOrd="2" destOrd="0" parTransId="{F8FC83C4-F132-4BD4-B91B-82AFAF0E1243}" sibTransId="{69D29DC1-8BEB-4DD8-A827-6A06AE6F24EC}"/>
    <dgm:cxn modelId="{CA157C1F-2168-4304-AF07-3222C987A2A1}" type="presParOf" srcId="{1E7844B6-9C05-41E9-8685-76EFCF0E3D24}" destId="{C8949AEB-06DF-47B2-A8FE-924F5B17133A}" srcOrd="0" destOrd="0" presId="urn:microsoft.com/office/officeart/2008/layout/VerticalCurvedList"/>
    <dgm:cxn modelId="{3BF70ECD-E45A-47B1-9A5A-BFA26CFAFDCB}" type="presParOf" srcId="{C8949AEB-06DF-47B2-A8FE-924F5B17133A}" destId="{8CA2BDDD-C88B-4200-9F19-8113D439CD1B}" srcOrd="0" destOrd="0" presId="urn:microsoft.com/office/officeart/2008/layout/VerticalCurvedList"/>
    <dgm:cxn modelId="{B75B7562-7AA8-4913-9DF7-7C361CD4E724}" type="presParOf" srcId="{8CA2BDDD-C88B-4200-9F19-8113D439CD1B}" destId="{9B5003DF-6227-4DAB-ADB6-439F51641C6A}" srcOrd="0" destOrd="0" presId="urn:microsoft.com/office/officeart/2008/layout/VerticalCurvedList"/>
    <dgm:cxn modelId="{EC62D341-B196-4AE3-B4F9-42155C38877A}" type="presParOf" srcId="{8CA2BDDD-C88B-4200-9F19-8113D439CD1B}" destId="{2C267F50-BC10-4A36-9A6C-0BCCE17DB674}" srcOrd="1" destOrd="0" presId="urn:microsoft.com/office/officeart/2008/layout/VerticalCurvedList"/>
    <dgm:cxn modelId="{5F63C619-5853-4894-9979-C7C3952AA639}" type="presParOf" srcId="{8CA2BDDD-C88B-4200-9F19-8113D439CD1B}" destId="{77D2A3AA-D87D-4CBD-B137-A34FAA307E78}" srcOrd="2" destOrd="0" presId="urn:microsoft.com/office/officeart/2008/layout/VerticalCurvedList"/>
    <dgm:cxn modelId="{E00EB23E-F04A-49BF-8555-1AC5E0E4A6B2}" type="presParOf" srcId="{8CA2BDDD-C88B-4200-9F19-8113D439CD1B}" destId="{23D73752-93DE-45CA-B1F8-964D28BF1DC1}" srcOrd="3" destOrd="0" presId="urn:microsoft.com/office/officeart/2008/layout/VerticalCurvedList"/>
    <dgm:cxn modelId="{03D5B148-F8D5-4744-B119-E18077C915C5}" type="presParOf" srcId="{C8949AEB-06DF-47B2-A8FE-924F5B17133A}" destId="{140DACEE-87DE-488C-80BB-FF41533DD708}" srcOrd="1" destOrd="0" presId="urn:microsoft.com/office/officeart/2008/layout/VerticalCurvedList"/>
    <dgm:cxn modelId="{1287406F-F30A-49D4-9A63-A26478983DAB}" type="presParOf" srcId="{C8949AEB-06DF-47B2-A8FE-924F5B17133A}" destId="{96888FB5-76F8-4985-BD87-F782DD7E7FC4}" srcOrd="2" destOrd="0" presId="urn:microsoft.com/office/officeart/2008/layout/VerticalCurvedList"/>
    <dgm:cxn modelId="{974A1132-3B50-429E-A0D4-C9C2F50C16EC}" type="presParOf" srcId="{96888FB5-76F8-4985-BD87-F782DD7E7FC4}" destId="{9F7C7BE9-6276-4172-A663-220AD24152CF}" srcOrd="0" destOrd="0" presId="urn:microsoft.com/office/officeart/2008/layout/VerticalCurvedList"/>
    <dgm:cxn modelId="{B786ECBF-702A-4144-93AB-61FEAFF23F52}" type="presParOf" srcId="{C8949AEB-06DF-47B2-A8FE-924F5B17133A}" destId="{0D080B32-799D-412A-B113-2D8EFEC5D0D5}" srcOrd="3" destOrd="0" presId="urn:microsoft.com/office/officeart/2008/layout/VerticalCurvedList"/>
    <dgm:cxn modelId="{E9F7B518-5834-4E4C-AF13-137CF47E7041}" type="presParOf" srcId="{C8949AEB-06DF-47B2-A8FE-924F5B17133A}" destId="{CA9E0F62-B02F-487C-98BF-FC0E65AC5A26}" srcOrd="4" destOrd="0" presId="urn:microsoft.com/office/officeart/2008/layout/VerticalCurvedList"/>
    <dgm:cxn modelId="{8C5ABB82-F116-470F-8603-35E6B356BB14}" type="presParOf" srcId="{CA9E0F62-B02F-487C-98BF-FC0E65AC5A26}" destId="{26FEFE07-DEB7-460A-84A1-42F433058F08}" srcOrd="0" destOrd="0" presId="urn:microsoft.com/office/officeart/2008/layout/VerticalCurvedList"/>
    <dgm:cxn modelId="{DE305674-4B37-4350-B6FD-4F17AD93B750}" type="presParOf" srcId="{C8949AEB-06DF-47B2-A8FE-924F5B17133A}" destId="{F9034A6F-9659-4F97-B09B-5D6283F28099}" srcOrd="5" destOrd="0" presId="urn:microsoft.com/office/officeart/2008/layout/VerticalCurvedList"/>
    <dgm:cxn modelId="{005C6791-057F-4747-865F-FD9EF9C1F7F1}" type="presParOf" srcId="{C8949AEB-06DF-47B2-A8FE-924F5B17133A}" destId="{BCE4B23C-2BEF-4779-A233-3187E2773ABE}" srcOrd="6" destOrd="0" presId="urn:microsoft.com/office/officeart/2008/layout/VerticalCurvedList"/>
    <dgm:cxn modelId="{9ED5A33A-A303-4213-8E3E-D4BAC79DDE61}" type="presParOf" srcId="{BCE4B23C-2BEF-4779-A233-3187E2773ABE}" destId="{86FFC089-EBEF-4959-8BF8-16A11B60F667}" srcOrd="0" destOrd="0" presId="urn:microsoft.com/office/officeart/2008/layout/VerticalCurvedList"/>
    <dgm:cxn modelId="{520DB239-E9F5-4558-AFAD-67D01C3B33C6}" type="presParOf" srcId="{C8949AEB-06DF-47B2-A8FE-924F5B17133A}" destId="{8738626E-6B8F-4676-96AB-0040F9E3F60A}" srcOrd="7" destOrd="0" presId="urn:microsoft.com/office/officeart/2008/layout/VerticalCurvedList"/>
    <dgm:cxn modelId="{23DD5105-F514-4F72-A847-9703B9CDD9EE}" type="presParOf" srcId="{C8949AEB-06DF-47B2-A8FE-924F5B17133A}" destId="{0A958581-2304-48E2-9626-334E16E84047}" srcOrd="8" destOrd="0" presId="urn:microsoft.com/office/officeart/2008/layout/VerticalCurvedList"/>
    <dgm:cxn modelId="{D9E20021-EB47-4887-BAC4-E38DD111AF17}" type="presParOf" srcId="{0A958581-2304-48E2-9626-334E16E84047}" destId="{8CF7E917-E9D9-4563-A8B4-9DC9780475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405A6C-E945-4594-8F71-158F2A5384B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280131-65DB-45F5-944E-4EEB024CA3A0}">
      <dgm:prSet phldrT="[Text]"/>
      <dgm:spPr>
        <a:solidFill>
          <a:srgbClr val="536579"/>
        </a:solidFill>
      </dgm:spPr>
      <dgm:t>
        <a:bodyPr/>
        <a:lstStyle/>
        <a:p>
          <a:r>
            <a:rPr lang="en-US" dirty="0"/>
            <a:t>Determine requirements</a:t>
          </a:r>
        </a:p>
      </dgm:t>
    </dgm:pt>
    <dgm:pt modelId="{64F8DF82-B470-4963-AC07-D05C59AA889C}" type="parTrans" cxnId="{803B6035-6BFD-46C5-AFF8-4F9A7388F68E}">
      <dgm:prSet/>
      <dgm:spPr/>
      <dgm:t>
        <a:bodyPr/>
        <a:lstStyle/>
        <a:p>
          <a:endParaRPr lang="en-US"/>
        </a:p>
      </dgm:t>
    </dgm:pt>
    <dgm:pt modelId="{46EA285D-41AF-49BC-8B59-BB1C0C155B8E}" type="sibTrans" cxnId="{803B6035-6BFD-46C5-AFF8-4F9A7388F68E}">
      <dgm:prSet/>
      <dgm:spPr/>
      <dgm:t>
        <a:bodyPr/>
        <a:lstStyle/>
        <a:p>
          <a:endParaRPr lang="en-US"/>
        </a:p>
      </dgm:t>
    </dgm:pt>
    <dgm:pt modelId="{14051969-E193-4EBA-93CE-EB8C89F0A05C}">
      <dgm:prSet phldrT="[Text]"/>
      <dgm:spPr>
        <a:solidFill>
          <a:srgbClr val="536579"/>
        </a:solidFill>
      </dgm:spPr>
      <dgm:t>
        <a:bodyPr/>
        <a:lstStyle/>
        <a:p>
          <a:r>
            <a:rPr lang="en-US" dirty="0"/>
            <a:t>Identify required data elements and build into EHR</a:t>
          </a:r>
        </a:p>
      </dgm:t>
    </dgm:pt>
    <dgm:pt modelId="{8100AE42-BECB-48A5-9D11-561A63280F6B}" type="parTrans" cxnId="{B206492A-6148-415A-8864-BA763102260D}">
      <dgm:prSet/>
      <dgm:spPr/>
      <dgm:t>
        <a:bodyPr/>
        <a:lstStyle/>
        <a:p>
          <a:endParaRPr lang="en-US"/>
        </a:p>
      </dgm:t>
    </dgm:pt>
    <dgm:pt modelId="{D353F9E2-A6EE-42FE-B6A0-3FCFCD946B1D}" type="sibTrans" cxnId="{B206492A-6148-415A-8864-BA763102260D}">
      <dgm:prSet/>
      <dgm:spPr/>
      <dgm:t>
        <a:bodyPr/>
        <a:lstStyle/>
        <a:p>
          <a:endParaRPr lang="en-US"/>
        </a:p>
      </dgm:t>
    </dgm:pt>
    <dgm:pt modelId="{12BF3981-51CF-48A1-B6CE-51464F3956C4}">
      <dgm:prSet phldrT="[Text]"/>
      <dgm:spPr>
        <a:solidFill>
          <a:srgbClr val="536579"/>
        </a:solidFill>
      </dgm:spPr>
      <dgm:t>
        <a:bodyPr/>
        <a:lstStyle/>
        <a:p>
          <a:r>
            <a:rPr lang="en-US" dirty="0"/>
            <a:t>Iterate and validate data / process</a:t>
          </a:r>
        </a:p>
      </dgm:t>
    </dgm:pt>
    <dgm:pt modelId="{C5266372-123C-4F59-9A56-7A807F4C65E9}" type="parTrans" cxnId="{A8659021-F71D-4B99-96AF-9FFF847D73EF}">
      <dgm:prSet/>
      <dgm:spPr/>
      <dgm:t>
        <a:bodyPr/>
        <a:lstStyle/>
        <a:p>
          <a:endParaRPr lang="en-US"/>
        </a:p>
      </dgm:t>
    </dgm:pt>
    <dgm:pt modelId="{C34972DC-210C-4A3C-BC8E-BBDB3BA28C62}" type="sibTrans" cxnId="{A8659021-F71D-4B99-96AF-9FFF847D73EF}">
      <dgm:prSet/>
      <dgm:spPr/>
      <dgm:t>
        <a:bodyPr/>
        <a:lstStyle/>
        <a:p>
          <a:endParaRPr lang="en-US"/>
        </a:p>
      </dgm:t>
    </dgm:pt>
    <dgm:pt modelId="{1E5FC751-BD5F-4885-A655-4FF8B6869208}">
      <dgm:prSet/>
      <dgm:spPr>
        <a:solidFill>
          <a:srgbClr val="536579"/>
        </a:solidFill>
      </dgm:spPr>
      <dgm:t>
        <a:bodyPr/>
        <a:lstStyle/>
        <a:p>
          <a:r>
            <a:rPr lang="en-US" dirty="0"/>
            <a:t>Develop</a:t>
          </a:r>
          <a:r>
            <a:rPr lang="en-US" baseline="0" dirty="0"/>
            <a:t> SOW, logistics, and operational workflow</a:t>
          </a:r>
          <a:endParaRPr lang="en-US" dirty="0"/>
        </a:p>
      </dgm:t>
    </dgm:pt>
    <dgm:pt modelId="{F8FC83C4-F132-4BD4-B91B-82AFAF0E1243}" type="parTrans" cxnId="{47279FFE-7804-40D2-8EC9-D152A98A0A2F}">
      <dgm:prSet/>
      <dgm:spPr/>
      <dgm:t>
        <a:bodyPr/>
        <a:lstStyle/>
        <a:p>
          <a:endParaRPr lang="en-US"/>
        </a:p>
      </dgm:t>
    </dgm:pt>
    <dgm:pt modelId="{69D29DC1-8BEB-4DD8-A827-6A06AE6F24EC}" type="sibTrans" cxnId="{47279FFE-7804-40D2-8EC9-D152A98A0A2F}">
      <dgm:prSet/>
      <dgm:spPr/>
      <dgm:t>
        <a:bodyPr/>
        <a:lstStyle/>
        <a:p>
          <a:endParaRPr lang="en-US"/>
        </a:p>
      </dgm:t>
    </dgm:pt>
    <dgm:pt modelId="{D91EFC45-3A64-42D4-A4E4-80FD4C0D1E4C}">
      <dgm:prSet/>
      <dgm:spPr>
        <a:solidFill>
          <a:srgbClr val="536579"/>
        </a:solidFill>
      </dgm:spPr>
      <dgm:t>
        <a:bodyPr/>
        <a:lstStyle/>
        <a:p>
          <a:r>
            <a:rPr lang="en-US" dirty="0"/>
            <a:t>Staffing: hiring &amp; onboarding, and adjusting FTE and/or responsibilities</a:t>
          </a:r>
        </a:p>
      </dgm:t>
    </dgm:pt>
    <dgm:pt modelId="{2A070703-9A2D-49E5-85B8-522534792E29}" type="parTrans" cxnId="{15AC4194-CF97-4C88-93D4-3FF635B136E5}">
      <dgm:prSet/>
      <dgm:spPr/>
      <dgm:t>
        <a:bodyPr/>
        <a:lstStyle/>
        <a:p>
          <a:endParaRPr lang="en-US"/>
        </a:p>
      </dgm:t>
    </dgm:pt>
    <dgm:pt modelId="{32FDD3C4-B8CB-4646-9F2A-57A48D5AE03B}" type="sibTrans" cxnId="{15AC4194-CF97-4C88-93D4-3FF635B136E5}">
      <dgm:prSet/>
      <dgm:spPr/>
      <dgm:t>
        <a:bodyPr/>
        <a:lstStyle/>
        <a:p>
          <a:endParaRPr lang="en-US"/>
        </a:p>
      </dgm:t>
    </dgm:pt>
    <dgm:pt modelId="{1E7844B6-9C05-41E9-8685-76EFCF0E3D24}" type="pres">
      <dgm:prSet presAssocID="{C8405A6C-E945-4594-8F71-158F2A5384BD}" presName="Name0" presStyleCnt="0">
        <dgm:presLayoutVars>
          <dgm:chMax val="7"/>
          <dgm:chPref val="7"/>
          <dgm:dir/>
        </dgm:presLayoutVars>
      </dgm:prSet>
      <dgm:spPr/>
    </dgm:pt>
    <dgm:pt modelId="{C8949AEB-06DF-47B2-A8FE-924F5B17133A}" type="pres">
      <dgm:prSet presAssocID="{C8405A6C-E945-4594-8F71-158F2A5384BD}" presName="Name1" presStyleCnt="0"/>
      <dgm:spPr/>
    </dgm:pt>
    <dgm:pt modelId="{8CA2BDDD-C88B-4200-9F19-8113D439CD1B}" type="pres">
      <dgm:prSet presAssocID="{C8405A6C-E945-4594-8F71-158F2A5384BD}" presName="cycle" presStyleCnt="0"/>
      <dgm:spPr/>
    </dgm:pt>
    <dgm:pt modelId="{9B5003DF-6227-4DAB-ADB6-439F51641C6A}" type="pres">
      <dgm:prSet presAssocID="{C8405A6C-E945-4594-8F71-158F2A5384BD}" presName="srcNode" presStyleLbl="node1" presStyleIdx="0" presStyleCnt="5"/>
      <dgm:spPr/>
    </dgm:pt>
    <dgm:pt modelId="{2C267F50-BC10-4A36-9A6C-0BCCE17DB674}" type="pres">
      <dgm:prSet presAssocID="{C8405A6C-E945-4594-8F71-158F2A5384BD}" presName="conn" presStyleLbl="parChTrans1D2" presStyleIdx="0" presStyleCnt="1"/>
      <dgm:spPr/>
    </dgm:pt>
    <dgm:pt modelId="{77D2A3AA-D87D-4CBD-B137-A34FAA307E78}" type="pres">
      <dgm:prSet presAssocID="{C8405A6C-E945-4594-8F71-158F2A5384BD}" presName="extraNode" presStyleLbl="node1" presStyleIdx="0" presStyleCnt="5"/>
      <dgm:spPr/>
    </dgm:pt>
    <dgm:pt modelId="{23D73752-93DE-45CA-B1F8-964D28BF1DC1}" type="pres">
      <dgm:prSet presAssocID="{C8405A6C-E945-4594-8F71-158F2A5384BD}" presName="dstNode" presStyleLbl="node1" presStyleIdx="0" presStyleCnt="5"/>
      <dgm:spPr/>
    </dgm:pt>
    <dgm:pt modelId="{140DACEE-87DE-488C-80BB-FF41533DD708}" type="pres">
      <dgm:prSet presAssocID="{AC280131-65DB-45F5-944E-4EEB024CA3A0}" presName="text_1" presStyleLbl="node1" presStyleIdx="0" presStyleCnt="5">
        <dgm:presLayoutVars>
          <dgm:bulletEnabled val="1"/>
        </dgm:presLayoutVars>
      </dgm:prSet>
      <dgm:spPr/>
    </dgm:pt>
    <dgm:pt modelId="{96888FB5-76F8-4985-BD87-F782DD7E7FC4}" type="pres">
      <dgm:prSet presAssocID="{AC280131-65DB-45F5-944E-4EEB024CA3A0}" presName="accent_1" presStyleCnt="0"/>
      <dgm:spPr/>
    </dgm:pt>
    <dgm:pt modelId="{9F7C7BE9-6276-4172-A663-220AD24152CF}" type="pres">
      <dgm:prSet presAssocID="{AC280131-65DB-45F5-944E-4EEB024CA3A0}" presName="accentRepeatNode" presStyleLbl="solidFgAcc1" presStyleIdx="0" presStyleCnt="5"/>
      <dgm:spPr/>
    </dgm:pt>
    <dgm:pt modelId="{0D080B32-799D-412A-B113-2D8EFEC5D0D5}" type="pres">
      <dgm:prSet presAssocID="{14051969-E193-4EBA-93CE-EB8C89F0A05C}" presName="text_2" presStyleLbl="node1" presStyleIdx="1" presStyleCnt="5">
        <dgm:presLayoutVars>
          <dgm:bulletEnabled val="1"/>
        </dgm:presLayoutVars>
      </dgm:prSet>
      <dgm:spPr/>
    </dgm:pt>
    <dgm:pt modelId="{CA9E0F62-B02F-487C-98BF-FC0E65AC5A26}" type="pres">
      <dgm:prSet presAssocID="{14051969-E193-4EBA-93CE-EB8C89F0A05C}" presName="accent_2" presStyleCnt="0"/>
      <dgm:spPr/>
    </dgm:pt>
    <dgm:pt modelId="{26FEFE07-DEB7-460A-84A1-42F433058F08}" type="pres">
      <dgm:prSet presAssocID="{14051969-E193-4EBA-93CE-EB8C89F0A05C}" presName="accentRepeatNode" presStyleLbl="solidFgAcc1" presStyleIdx="1" presStyleCnt="5"/>
      <dgm:spPr/>
    </dgm:pt>
    <dgm:pt modelId="{090624C3-2DA3-4B2E-9EB9-4D00BAEC507B}" type="pres">
      <dgm:prSet presAssocID="{D91EFC45-3A64-42D4-A4E4-80FD4C0D1E4C}" presName="text_3" presStyleLbl="node1" presStyleIdx="2" presStyleCnt="5">
        <dgm:presLayoutVars>
          <dgm:bulletEnabled val="1"/>
        </dgm:presLayoutVars>
      </dgm:prSet>
      <dgm:spPr/>
    </dgm:pt>
    <dgm:pt modelId="{2227D0FB-4686-4EC6-895B-99E17F8FCB3D}" type="pres">
      <dgm:prSet presAssocID="{D91EFC45-3A64-42D4-A4E4-80FD4C0D1E4C}" presName="accent_3" presStyleCnt="0"/>
      <dgm:spPr/>
    </dgm:pt>
    <dgm:pt modelId="{EAD677D2-C785-4C3E-999D-E11A8F45B9AA}" type="pres">
      <dgm:prSet presAssocID="{D91EFC45-3A64-42D4-A4E4-80FD4C0D1E4C}" presName="accentRepeatNode" presStyleLbl="solidFgAcc1" presStyleIdx="2" presStyleCnt="5"/>
      <dgm:spPr/>
    </dgm:pt>
    <dgm:pt modelId="{C9C43105-2EB9-4D3D-B786-944DF53088E3}" type="pres">
      <dgm:prSet presAssocID="{1E5FC751-BD5F-4885-A655-4FF8B6869208}" presName="text_4" presStyleLbl="node1" presStyleIdx="3" presStyleCnt="5">
        <dgm:presLayoutVars>
          <dgm:bulletEnabled val="1"/>
        </dgm:presLayoutVars>
      </dgm:prSet>
      <dgm:spPr/>
    </dgm:pt>
    <dgm:pt modelId="{9F3B6F61-3B57-4B5A-A07C-F865BB6049FF}" type="pres">
      <dgm:prSet presAssocID="{1E5FC751-BD5F-4885-A655-4FF8B6869208}" presName="accent_4" presStyleCnt="0"/>
      <dgm:spPr/>
    </dgm:pt>
    <dgm:pt modelId="{86FFC089-EBEF-4959-8BF8-16A11B60F667}" type="pres">
      <dgm:prSet presAssocID="{1E5FC751-BD5F-4885-A655-4FF8B6869208}" presName="accentRepeatNode" presStyleLbl="solidFgAcc1" presStyleIdx="3" presStyleCnt="5"/>
      <dgm:spPr/>
    </dgm:pt>
    <dgm:pt modelId="{F799B338-EE3A-44A0-B1F6-AE2F4189051B}" type="pres">
      <dgm:prSet presAssocID="{12BF3981-51CF-48A1-B6CE-51464F3956C4}" presName="text_5" presStyleLbl="node1" presStyleIdx="4" presStyleCnt="5">
        <dgm:presLayoutVars>
          <dgm:bulletEnabled val="1"/>
        </dgm:presLayoutVars>
      </dgm:prSet>
      <dgm:spPr/>
    </dgm:pt>
    <dgm:pt modelId="{AAE0305D-B8F1-44F8-8FC0-A2721C461119}" type="pres">
      <dgm:prSet presAssocID="{12BF3981-51CF-48A1-B6CE-51464F3956C4}" presName="accent_5" presStyleCnt="0"/>
      <dgm:spPr/>
    </dgm:pt>
    <dgm:pt modelId="{8CF7E917-E9D9-4563-A8B4-9DC978047545}" type="pres">
      <dgm:prSet presAssocID="{12BF3981-51CF-48A1-B6CE-51464F3956C4}" presName="accentRepeatNode" presStyleLbl="solidFgAcc1" presStyleIdx="4" presStyleCnt="5"/>
      <dgm:spPr/>
    </dgm:pt>
  </dgm:ptLst>
  <dgm:cxnLst>
    <dgm:cxn modelId="{A8659021-F71D-4B99-96AF-9FFF847D73EF}" srcId="{C8405A6C-E945-4594-8F71-158F2A5384BD}" destId="{12BF3981-51CF-48A1-B6CE-51464F3956C4}" srcOrd="4" destOrd="0" parTransId="{C5266372-123C-4F59-9A56-7A807F4C65E9}" sibTransId="{C34972DC-210C-4A3C-BC8E-BBDB3BA28C62}"/>
    <dgm:cxn modelId="{B206492A-6148-415A-8864-BA763102260D}" srcId="{C8405A6C-E945-4594-8F71-158F2A5384BD}" destId="{14051969-E193-4EBA-93CE-EB8C89F0A05C}" srcOrd="1" destOrd="0" parTransId="{8100AE42-BECB-48A5-9D11-561A63280F6B}" sibTransId="{D353F9E2-A6EE-42FE-B6A0-3FCFCD946B1D}"/>
    <dgm:cxn modelId="{78101E32-C738-493F-BFDC-3A195C4B39EA}" type="presOf" srcId="{C8405A6C-E945-4594-8F71-158F2A5384BD}" destId="{1E7844B6-9C05-41E9-8685-76EFCF0E3D24}" srcOrd="0" destOrd="0" presId="urn:microsoft.com/office/officeart/2008/layout/VerticalCurvedList"/>
    <dgm:cxn modelId="{803B6035-6BFD-46C5-AFF8-4F9A7388F68E}" srcId="{C8405A6C-E945-4594-8F71-158F2A5384BD}" destId="{AC280131-65DB-45F5-944E-4EEB024CA3A0}" srcOrd="0" destOrd="0" parTransId="{64F8DF82-B470-4963-AC07-D05C59AA889C}" sibTransId="{46EA285D-41AF-49BC-8B59-BB1C0C155B8E}"/>
    <dgm:cxn modelId="{CBDB9E70-F9E5-417A-A817-5543C100B511}" type="presOf" srcId="{12BF3981-51CF-48A1-B6CE-51464F3956C4}" destId="{F799B338-EE3A-44A0-B1F6-AE2F4189051B}" srcOrd="0" destOrd="0" presId="urn:microsoft.com/office/officeart/2008/layout/VerticalCurvedList"/>
    <dgm:cxn modelId="{F3079F59-9AB4-4DEC-BDDB-AB7B3BE93809}" type="presOf" srcId="{46EA285D-41AF-49BC-8B59-BB1C0C155B8E}" destId="{2C267F50-BC10-4A36-9A6C-0BCCE17DB674}" srcOrd="0" destOrd="0" presId="urn:microsoft.com/office/officeart/2008/layout/VerticalCurvedList"/>
    <dgm:cxn modelId="{15AC4194-CF97-4C88-93D4-3FF635B136E5}" srcId="{C8405A6C-E945-4594-8F71-158F2A5384BD}" destId="{D91EFC45-3A64-42D4-A4E4-80FD4C0D1E4C}" srcOrd="2" destOrd="0" parTransId="{2A070703-9A2D-49E5-85B8-522534792E29}" sibTransId="{32FDD3C4-B8CB-4646-9F2A-57A48D5AE03B}"/>
    <dgm:cxn modelId="{E7D4B69D-CB74-4608-9EAA-A54BBF3A873E}" type="presOf" srcId="{14051969-E193-4EBA-93CE-EB8C89F0A05C}" destId="{0D080B32-799D-412A-B113-2D8EFEC5D0D5}" srcOrd="0" destOrd="0" presId="urn:microsoft.com/office/officeart/2008/layout/VerticalCurvedList"/>
    <dgm:cxn modelId="{9AB84CA0-9B68-4705-A050-A3BB92E8CBD6}" type="presOf" srcId="{AC280131-65DB-45F5-944E-4EEB024CA3A0}" destId="{140DACEE-87DE-488C-80BB-FF41533DD708}" srcOrd="0" destOrd="0" presId="urn:microsoft.com/office/officeart/2008/layout/VerticalCurvedList"/>
    <dgm:cxn modelId="{2D5ED8C8-308C-43D5-B9C1-4F20EAA42EE0}" type="presOf" srcId="{D91EFC45-3A64-42D4-A4E4-80FD4C0D1E4C}" destId="{090624C3-2DA3-4B2E-9EB9-4D00BAEC507B}" srcOrd="0" destOrd="0" presId="urn:microsoft.com/office/officeart/2008/layout/VerticalCurvedList"/>
    <dgm:cxn modelId="{5DDB3DD0-B3F0-4648-A771-C681486B8817}" type="presOf" srcId="{1E5FC751-BD5F-4885-A655-4FF8B6869208}" destId="{C9C43105-2EB9-4D3D-B786-944DF53088E3}" srcOrd="0" destOrd="0" presId="urn:microsoft.com/office/officeart/2008/layout/VerticalCurvedList"/>
    <dgm:cxn modelId="{47279FFE-7804-40D2-8EC9-D152A98A0A2F}" srcId="{C8405A6C-E945-4594-8F71-158F2A5384BD}" destId="{1E5FC751-BD5F-4885-A655-4FF8B6869208}" srcOrd="3" destOrd="0" parTransId="{F8FC83C4-F132-4BD4-B91B-82AFAF0E1243}" sibTransId="{69D29DC1-8BEB-4DD8-A827-6A06AE6F24EC}"/>
    <dgm:cxn modelId="{CA157C1F-2168-4304-AF07-3222C987A2A1}" type="presParOf" srcId="{1E7844B6-9C05-41E9-8685-76EFCF0E3D24}" destId="{C8949AEB-06DF-47B2-A8FE-924F5B17133A}" srcOrd="0" destOrd="0" presId="urn:microsoft.com/office/officeart/2008/layout/VerticalCurvedList"/>
    <dgm:cxn modelId="{3BF70ECD-E45A-47B1-9A5A-BFA26CFAFDCB}" type="presParOf" srcId="{C8949AEB-06DF-47B2-A8FE-924F5B17133A}" destId="{8CA2BDDD-C88B-4200-9F19-8113D439CD1B}" srcOrd="0" destOrd="0" presId="urn:microsoft.com/office/officeart/2008/layout/VerticalCurvedList"/>
    <dgm:cxn modelId="{B75B7562-7AA8-4913-9DF7-7C361CD4E724}" type="presParOf" srcId="{8CA2BDDD-C88B-4200-9F19-8113D439CD1B}" destId="{9B5003DF-6227-4DAB-ADB6-439F51641C6A}" srcOrd="0" destOrd="0" presId="urn:microsoft.com/office/officeart/2008/layout/VerticalCurvedList"/>
    <dgm:cxn modelId="{EC62D341-B196-4AE3-B4F9-42155C38877A}" type="presParOf" srcId="{8CA2BDDD-C88B-4200-9F19-8113D439CD1B}" destId="{2C267F50-BC10-4A36-9A6C-0BCCE17DB674}" srcOrd="1" destOrd="0" presId="urn:microsoft.com/office/officeart/2008/layout/VerticalCurvedList"/>
    <dgm:cxn modelId="{5F63C619-5853-4894-9979-C7C3952AA639}" type="presParOf" srcId="{8CA2BDDD-C88B-4200-9F19-8113D439CD1B}" destId="{77D2A3AA-D87D-4CBD-B137-A34FAA307E78}" srcOrd="2" destOrd="0" presId="urn:microsoft.com/office/officeart/2008/layout/VerticalCurvedList"/>
    <dgm:cxn modelId="{E00EB23E-F04A-49BF-8555-1AC5E0E4A6B2}" type="presParOf" srcId="{8CA2BDDD-C88B-4200-9F19-8113D439CD1B}" destId="{23D73752-93DE-45CA-B1F8-964D28BF1DC1}" srcOrd="3" destOrd="0" presId="urn:microsoft.com/office/officeart/2008/layout/VerticalCurvedList"/>
    <dgm:cxn modelId="{03D5B148-F8D5-4744-B119-E18077C915C5}" type="presParOf" srcId="{C8949AEB-06DF-47B2-A8FE-924F5B17133A}" destId="{140DACEE-87DE-488C-80BB-FF41533DD708}" srcOrd="1" destOrd="0" presId="urn:microsoft.com/office/officeart/2008/layout/VerticalCurvedList"/>
    <dgm:cxn modelId="{1287406F-F30A-49D4-9A63-A26478983DAB}" type="presParOf" srcId="{C8949AEB-06DF-47B2-A8FE-924F5B17133A}" destId="{96888FB5-76F8-4985-BD87-F782DD7E7FC4}" srcOrd="2" destOrd="0" presId="urn:microsoft.com/office/officeart/2008/layout/VerticalCurvedList"/>
    <dgm:cxn modelId="{974A1132-3B50-429E-A0D4-C9C2F50C16EC}" type="presParOf" srcId="{96888FB5-76F8-4985-BD87-F782DD7E7FC4}" destId="{9F7C7BE9-6276-4172-A663-220AD24152CF}" srcOrd="0" destOrd="0" presId="urn:microsoft.com/office/officeart/2008/layout/VerticalCurvedList"/>
    <dgm:cxn modelId="{B786ECBF-702A-4144-93AB-61FEAFF23F52}" type="presParOf" srcId="{C8949AEB-06DF-47B2-A8FE-924F5B17133A}" destId="{0D080B32-799D-412A-B113-2D8EFEC5D0D5}" srcOrd="3" destOrd="0" presId="urn:microsoft.com/office/officeart/2008/layout/VerticalCurvedList"/>
    <dgm:cxn modelId="{E9F7B518-5834-4E4C-AF13-137CF47E7041}" type="presParOf" srcId="{C8949AEB-06DF-47B2-A8FE-924F5B17133A}" destId="{CA9E0F62-B02F-487C-98BF-FC0E65AC5A26}" srcOrd="4" destOrd="0" presId="urn:microsoft.com/office/officeart/2008/layout/VerticalCurvedList"/>
    <dgm:cxn modelId="{8C5ABB82-F116-470F-8603-35E6B356BB14}" type="presParOf" srcId="{CA9E0F62-B02F-487C-98BF-FC0E65AC5A26}" destId="{26FEFE07-DEB7-460A-84A1-42F433058F08}" srcOrd="0" destOrd="0" presId="urn:microsoft.com/office/officeart/2008/layout/VerticalCurvedList"/>
    <dgm:cxn modelId="{F3BC212C-0A8E-42CC-B2DC-46937D75FCE5}" type="presParOf" srcId="{C8949AEB-06DF-47B2-A8FE-924F5B17133A}" destId="{090624C3-2DA3-4B2E-9EB9-4D00BAEC507B}" srcOrd="5" destOrd="0" presId="urn:microsoft.com/office/officeart/2008/layout/VerticalCurvedList"/>
    <dgm:cxn modelId="{D4C979CD-AE84-48C9-994D-87E4E4FD2A00}" type="presParOf" srcId="{C8949AEB-06DF-47B2-A8FE-924F5B17133A}" destId="{2227D0FB-4686-4EC6-895B-99E17F8FCB3D}" srcOrd="6" destOrd="0" presId="urn:microsoft.com/office/officeart/2008/layout/VerticalCurvedList"/>
    <dgm:cxn modelId="{FCFE361A-F07F-48BD-807A-A61AD8043B4B}" type="presParOf" srcId="{2227D0FB-4686-4EC6-895B-99E17F8FCB3D}" destId="{EAD677D2-C785-4C3E-999D-E11A8F45B9AA}" srcOrd="0" destOrd="0" presId="urn:microsoft.com/office/officeart/2008/layout/VerticalCurvedList"/>
    <dgm:cxn modelId="{91593EF4-37AC-4B0E-8D80-47D5F414D770}" type="presParOf" srcId="{C8949AEB-06DF-47B2-A8FE-924F5B17133A}" destId="{C9C43105-2EB9-4D3D-B786-944DF53088E3}" srcOrd="7" destOrd="0" presId="urn:microsoft.com/office/officeart/2008/layout/VerticalCurvedList"/>
    <dgm:cxn modelId="{A459EC59-E997-40D9-A4DC-A007A6DF13C9}" type="presParOf" srcId="{C8949AEB-06DF-47B2-A8FE-924F5B17133A}" destId="{9F3B6F61-3B57-4B5A-A07C-F865BB6049FF}" srcOrd="8" destOrd="0" presId="urn:microsoft.com/office/officeart/2008/layout/VerticalCurvedList"/>
    <dgm:cxn modelId="{F3A9D181-6BEA-41BA-9E29-410A2FD24977}" type="presParOf" srcId="{9F3B6F61-3B57-4B5A-A07C-F865BB6049FF}" destId="{86FFC089-EBEF-4959-8BF8-16A11B60F667}" srcOrd="0" destOrd="0" presId="urn:microsoft.com/office/officeart/2008/layout/VerticalCurvedList"/>
    <dgm:cxn modelId="{9C7FE644-8496-4D45-963E-618B3CB97D6F}" type="presParOf" srcId="{C8949AEB-06DF-47B2-A8FE-924F5B17133A}" destId="{F799B338-EE3A-44A0-B1F6-AE2F4189051B}" srcOrd="9" destOrd="0" presId="urn:microsoft.com/office/officeart/2008/layout/VerticalCurvedList"/>
    <dgm:cxn modelId="{54810268-74CB-4A56-AE3A-D93FA32BFC5E}" type="presParOf" srcId="{C8949AEB-06DF-47B2-A8FE-924F5B17133A}" destId="{AAE0305D-B8F1-44F8-8FC0-A2721C461119}" srcOrd="10" destOrd="0" presId="urn:microsoft.com/office/officeart/2008/layout/VerticalCurvedList"/>
    <dgm:cxn modelId="{08B4465D-5001-4F49-9507-791507829C34}" type="presParOf" srcId="{AAE0305D-B8F1-44F8-8FC0-A2721C461119}" destId="{8CF7E917-E9D9-4563-A8B4-9DC9780475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67F50-BC10-4A36-9A6C-0BCCE17DB674}">
      <dsp:nvSpPr>
        <dsp:cNvPr id="0" name=""/>
        <dsp:cNvSpPr/>
      </dsp:nvSpPr>
      <dsp:spPr>
        <a:xfrm>
          <a:off x="-5149142" y="-787556"/>
          <a:ext cx="6122531" cy="6122531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DACEE-87DE-488C-80BB-FF41533DD708}">
      <dsp:nvSpPr>
        <dsp:cNvPr id="0" name=""/>
        <dsp:cNvSpPr/>
      </dsp:nvSpPr>
      <dsp:spPr>
        <a:xfrm>
          <a:off x="607353" y="315122"/>
          <a:ext cx="9601173" cy="1188722"/>
        </a:xfrm>
        <a:prstGeom prst="rightArrow">
          <a:avLst/>
        </a:prstGeom>
        <a:solidFill>
          <a:srgbClr val="5C708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19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Vendor: Build Dashboards</a:t>
          </a:r>
        </a:p>
      </dsp:txBody>
      <dsp:txXfrm>
        <a:off x="607353" y="612303"/>
        <a:ext cx="9303993" cy="594361"/>
      </dsp:txXfrm>
    </dsp:sp>
    <dsp:sp modelId="{9F7C7BE9-6276-4172-A663-220AD24152CF}">
      <dsp:nvSpPr>
        <dsp:cNvPr id="0" name=""/>
        <dsp:cNvSpPr/>
      </dsp:nvSpPr>
      <dsp:spPr>
        <a:xfrm>
          <a:off x="54811" y="341056"/>
          <a:ext cx="1136854" cy="1136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080B32-799D-412A-B113-2D8EFEC5D0D5}">
      <dsp:nvSpPr>
        <dsp:cNvPr id="0" name=""/>
        <dsp:cNvSpPr/>
      </dsp:nvSpPr>
      <dsp:spPr>
        <a:xfrm>
          <a:off x="955499" y="1681444"/>
          <a:ext cx="9235479" cy="1184529"/>
        </a:xfrm>
        <a:prstGeom prst="rightArrow">
          <a:avLst/>
        </a:prstGeom>
        <a:solidFill>
          <a:srgbClr val="5C708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19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</a:p>
      </dsp:txBody>
      <dsp:txXfrm>
        <a:off x="955499" y="1977576"/>
        <a:ext cx="8939347" cy="592265"/>
      </dsp:txXfrm>
    </dsp:sp>
    <dsp:sp modelId="{26FEFE07-DEB7-460A-84A1-42F433058F08}">
      <dsp:nvSpPr>
        <dsp:cNvPr id="0" name=""/>
        <dsp:cNvSpPr/>
      </dsp:nvSpPr>
      <dsp:spPr>
        <a:xfrm>
          <a:off x="385409" y="1705282"/>
          <a:ext cx="1136854" cy="1136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DC8405-4AE1-4FCA-8D29-D82BACD6EF9E}">
      <dsp:nvSpPr>
        <dsp:cNvPr id="0" name=""/>
        <dsp:cNvSpPr/>
      </dsp:nvSpPr>
      <dsp:spPr>
        <a:xfrm>
          <a:off x="643956" y="3043573"/>
          <a:ext cx="9527967" cy="1188722"/>
        </a:xfrm>
        <a:prstGeom prst="rightArrow">
          <a:avLst/>
        </a:prstGeom>
        <a:solidFill>
          <a:srgbClr val="5C708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19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Population Health Management: Put the CQM Data to Work</a:t>
          </a:r>
        </a:p>
      </dsp:txBody>
      <dsp:txXfrm>
        <a:off x="643956" y="3340754"/>
        <a:ext cx="9230787" cy="594361"/>
      </dsp:txXfrm>
    </dsp:sp>
    <dsp:sp modelId="{8CF7E917-E9D9-4563-A8B4-9DC978047545}">
      <dsp:nvSpPr>
        <dsp:cNvPr id="0" name=""/>
        <dsp:cNvSpPr/>
      </dsp:nvSpPr>
      <dsp:spPr>
        <a:xfrm>
          <a:off x="54811" y="3069507"/>
          <a:ext cx="1136854" cy="1136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31DB3-A6B4-4E47-8E20-E3E7973AEF24}">
      <dsp:nvSpPr>
        <dsp:cNvPr id="0" name=""/>
        <dsp:cNvSpPr/>
      </dsp:nvSpPr>
      <dsp:spPr>
        <a:xfrm>
          <a:off x="0" y="3105616"/>
          <a:ext cx="10322646" cy="1019332"/>
        </a:xfrm>
        <a:prstGeom prst="rect">
          <a:avLst/>
        </a:prstGeom>
        <a:solidFill>
          <a:srgbClr val="6278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Communication and Training</a:t>
          </a:r>
        </a:p>
      </dsp:txBody>
      <dsp:txXfrm>
        <a:off x="0" y="3105616"/>
        <a:ext cx="10322646" cy="550439"/>
      </dsp:txXfrm>
    </dsp:sp>
    <dsp:sp modelId="{EBB6E569-EB7B-4F66-8E67-70A7C9B05CFB}">
      <dsp:nvSpPr>
        <dsp:cNvPr id="0" name=""/>
        <dsp:cNvSpPr/>
      </dsp:nvSpPr>
      <dsp:spPr>
        <a:xfrm>
          <a:off x="5040" y="3635670"/>
          <a:ext cx="3437521" cy="4688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Tip Sheets and MyWeb</a:t>
          </a:r>
        </a:p>
      </dsp:txBody>
      <dsp:txXfrm>
        <a:off x="5040" y="3635670"/>
        <a:ext cx="3437521" cy="468893"/>
      </dsp:txXfrm>
    </dsp:sp>
    <dsp:sp modelId="{81265C47-3DFE-4D90-B98C-BB7CB6BC5BF4}">
      <dsp:nvSpPr>
        <dsp:cNvPr id="0" name=""/>
        <dsp:cNvSpPr/>
      </dsp:nvSpPr>
      <dsp:spPr>
        <a:xfrm>
          <a:off x="3442562" y="3635670"/>
          <a:ext cx="3437521" cy="4688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Why</a:t>
          </a:r>
        </a:p>
      </dsp:txBody>
      <dsp:txXfrm>
        <a:off x="3442562" y="3635670"/>
        <a:ext cx="3437521" cy="468893"/>
      </dsp:txXfrm>
    </dsp:sp>
    <dsp:sp modelId="{44DC83DC-A9D6-4D1E-B2DE-5E7C0A33EA1A}">
      <dsp:nvSpPr>
        <dsp:cNvPr id="0" name=""/>
        <dsp:cNvSpPr/>
      </dsp:nvSpPr>
      <dsp:spPr>
        <a:xfrm>
          <a:off x="6880083" y="3635670"/>
          <a:ext cx="3437521" cy="4688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Training and Skill Building</a:t>
          </a:r>
        </a:p>
      </dsp:txBody>
      <dsp:txXfrm>
        <a:off x="6880083" y="3635670"/>
        <a:ext cx="3437521" cy="468893"/>
      </dsp:txXfrm>
    </dsp:sp>
    <dsp:sp modelId="{89264D91-A632-4F69-85A4-7F3E066E4409}">
      <dsp:nvSpPr>
        <dsp:cNvPr id="0" name=""/>
        <dsp:cNvSpPr/>
      </dsp:nvSpPr>
      <dsp:spPr>
        <a:xfrm rot="10800000">
          <a:off x="0" y="1553173"/>
          <a:ext cx="10322646" cy="1567733"/>
        </a:xfrm>
        <a:prstGeom prst="upArrowCallout">
          <a:avLst/>
        </a:prstGeom>
        <a:solidFill>
          <a:srgbClr val="6278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Gap Analysis and Plan </a:t>
          </a:r>
        </a:p>
      </dsp:txBody>
      <dsp:txXfrm rot="-10800000">
        <a:off x="0" y="1553173"/>
        <a:ext cx="10322646" cy="550274"/>
      </dsp:txXfrm>
    </dsp:sp>
    <dsp:sp modelId="{68EE0C31-3B15-406E-A00A-CD69524986A3}">
      <dsp:nvSpPr>
        <dsp:cNvPr id="0" name=""/>
        <dsp:cNvSpPr/>
      </dsp:nvSpPr>
      <dsp:spPr>
        <a:xfrm>
          <a:off x="0" y="2103447"/>
          <a:ext cx="5161322" cy="4687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Technological </a:t>
          </a:r>
        </a:p>
      </dsp:txBody>
      <dsp:txXfrm>
        <a:off x="0" y="2103447"/>
        <a:ext cx="5161322" cy="468752"/>
      </dsp:txXfrm>
    </dsp:sp>
    <dsp:sp modelId="{C28479DC-5827-4798-B261-6417F35F7C44}">
      <dsp:nvSpPr>
        <dsp:cNvPr id="0" name=""/>
        <dsp:cNvSpPr/>
      </dsp:nvSpPr>
      <dsp:spPr>
        <a:xfrm>
          <a:off x="5161323" y="2103447"/>
          <a:ext cx="5161322" cy="4687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Workflow Changes, Additional Training, Etc.</a:t>
          </a:r>
        </a:p>
      </dsp:txBody>
      <dsp:txXfrm>
        <a:off x="5161323" y="2103447"/>
        <a:ext cx="5161322" cy="468752"/>
      </dsp:txXfrm>
    </dsp:sp>
    <dsp:sp modelId="{F8D7F57B-C152-47E3-B528-446DB0B83117}">
      <dsp:nvSpPr>
        <dsp:cNvPr id="0" name=""/>
        <dsp:cNvSpPr/>
      </dsp:nvSpPr>
      <dsp:spPr>
        <a:xfrm rot="10800000">
          <a:off x="0" y="729"/>
          <a:ext cx="10322646" cy="1567733"/>
        </a:xfrm>
        <a:prstGeom prst="upArrowCallout">
          <a:avLst/>
        </a:prstGeom>
        <a:solidFill>
          <a:srgbClr val="6278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Collection, Data Definitions, and Storage</a:t>
          </a:r>
        </a:p>
      </dsp:txBody>
      <dsp:txXfrm rot="-10800000">
        <a:off x="0" y="729"/>
        <a:ext cx="10322646" cy="550274"/>
      </dsp:txXfrm>
    </dsp:sp>
    <dsp:sp modelId="{EC530DE3-2AEE-4FB4-84D7-EA6AFC436DCC}">
      <dsp:nvSpPr>
        <dsp:cNvPr id="0" name=""/>
        <dsp:cNvSpPr/>
      </dsp:nvSpPr>
      <dsp:spPr>
        <a:xfrm>
          <a:off x="5040" y="551003"/>
          <a:ext cx="3437521" cy="4687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Who Collects the Data?</a:t>
          </a:r>
        </a:p>
      </dsp:txBody>
      <dsp:txXfrm>
        <a:off x="5040" y="551003"/>
        <a:ext cx="3437521" cy="468752"/>
      </dsp:txXfrm>
    </dsp:sp>
    <dsp:sp modelId="{A5F1D7EE-0CE4-4F4A-80DA-52BCEE746756}">
      <dsp:nvSpPr>
        <dsp:cNvPr id="0" name=""/>
        <dsp:cNvSpPr/>
      </dsp:nvSpPr>
      <dsp:spPr>
        <a:xfrm>
          <a:off x="3442562" y="551003"/>
          <a:ext cx="3437521" cy="4687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Where Does the Data Live?</a:t>
          </a:r>
        </a:p>
      </dsp:txBody>
      <dsp:txXfrm>
        <a:off x="3442562" y="551003"/>
        <a:ext cx="3437521" cy="468752"/>
      </dsp:txXfrm>
    </dsp:sp>
    <dsp:sp modelId="{2DBF46E1-FF02-4216-B025-07114B449FCC}">
      <dsp:nvSpPr>
        <dsp:cNvPr id="0" name=""/>
        <dsp:cNvSpPr/>
      </dsp:nvSpPr>
      <dsp:spPr>
        <a:xfrm>
          <a:off x="6880083" y="551003"/>
          <a:ext cx="3437521" cy="4687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What Are the Associated Workflows?</a:t>
          </a:r>
        </a:p>
      </dsp:txBody>
      <dsp:txXfrm>
        <a:off x="6880083" y="551003"/>
        <a:ext cx="3437521" cy="468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C73E3-F9DC-4D5D-A1F6-FC01C5DFA2DB}">
      <dsp:nvSpPr>
        <dsp:cNvPr id="0" name=""/>
        <dsp:cNvSpPr/>
      </dsp:nvSpPr>
      <dsp:spPr>
        <a:xfrm>
          <a:off x="8774255" y="3532596"/>
          <a:ext cx="2359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12"/>
              </a:moveTo>
              <a:lnTo>
                <a:pt x="59962" y="49912"/>
              </a:lnTo>
              <a:lnTo>
                <a:pt x="59962" y="45720"/>
              </a:lnTo>
              <a:lnTo>
                <a:pt x="23596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7C16C-C9EB-4357-B953-8C52E99CF66B}">
      <dsp:nvSpPr>
        <dsp:cNvPr id="0" name=""/>
        <dsp:cNvSpPr/>
      </dsp:nvSpPr>
      <dsp:spPr>
        <a:xfrm>
          <a:off x="6662272" y="3536788"/>
          <a:ext cx="3519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1997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6C16B-0E3A-462E-BC2F-EF1691FD6B3C}">
      <dsp:nvSpPr>
        <dsp:cNvPr id="0" name=""/>
        <dsp:cNvSpPr/>
      </dsp:nvSpPr>
      <dsp:spPr>
        <a:xfrm>
          <a:off x="4550290" y="3536788"/>
          <a:ext cx="3519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1997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32334-5E21-4594-BFA9-D9EA27E69C10}">
      <dsp:nvSpPr>
        <dsp:cNvPr id="0" name=""/>
        <dsp:cNvSpPr/>
      </dsp:nvSpPr>
      <dsp:spPr>
        <a:xfrm>
          <a:off x="1827416" y="2860425"/>
          <a:ext cx="351997" cy="722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998" y="0"/>
              </a:lnTo>
              <a:lnTo>
                <a:pt x="175998" y="722082"/>
              </a:lnTo>
              <a:lnTo>
                <a:pt x="351997" y="7220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794A0-0DBC-4D2F-8A54-7FE770ACAB91}">
      <dsp:nvSpPr>
        <dsp:cNvPr id="0" name=""/>
        <dsp:cNvSpPr/>
      </dsp:nvSpPr>
      <dsp:spPr>
        <a:xfrm>
          <a:off x="6644285" y="2092622"/>
          <a:ext cx="3519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1997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1061A-2EE2-47CF-9F97-945DBBD2A7D2}">
      <dsp:nvSpPr>
        <dsp:cNvPr id="0" name=""/>
        <dsp:cNvSpPr/>
      </dsp:nvSpPr>
      <dsp:spPr>
        <a:xfrm>
          <a:off x="4532303" y="2092622"/>
          <a:ext cx="3519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1997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6E7AD-3232-48E6-9A1F-EE53AD379E71}">
      <dsp:nvSpPr>
        <dsp:cNvPr id="0" name=""/>
        <dsp:cNvSpPr/>
      </dsp:nvSpPr>
      <dsp:spPr>
        <a:xfrm>
          <a:off x="1827416" y="2138342"/>
          <a:ext cx="351997" cy="722082"/>
        </a:xfrm>
        <a:custGeom>
          <a:avLst/>
          <a:gdLst/>
          <a:ahLst/>
          <a:cxnLst/>
          <a:rect l="0" t="0" r="0" b="0"/>
          <a:pathLst>
            <a:path>
              <a:moveTo>
                <a:pt x="0" y="722082"/>
              </a:moveTo>
              <a:lnTo>
                <a:pt x="175998" y="722082"/>
              </a:lnTo>
              <a:lnTo>
                <a:pt x="175998" y="0"/>
              </a:lnTo>
              <a:lnTo>
                <a:pt x="35199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0E513-E524-43D2-8BA1-656D577359E0}">
      <dsp:nvSpPr>
        <dsp:cNvPr id="0" name=""/>
        <dsp:cNvSpPr/>
      </dsp:nvSpPr>
      <dsp:spPr>
        <a:xfrm>
          <a:off x="58" y="2220852"/>
          <a:ext cx="1827357" cy="1279146"/>
        </a:xfrm>
        <a:prstGeom prst="flowChartAlternateProcess">
          <a:avLst/>
        </a:prstGeom>
        <a:solidFill>
          <a:srgbClr val="5C70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 Related Social Needs (HRSN) Screening</a:t>
          </a:r>
        </a:p>
      </dsp:txBody>
      <dsp:txXfrm>
        <a:off x="62500" y="2283294"/>
        <a:ext cx="1702473" cy="1154262"/>
      </dsp:txXfrm>
    </dsp:sp>
    <dsp:sp modelId="{089D9A0A-16D5-4FDC-A1D3-0A1010EB3735}">
      <dsp:nvSpPr>
        <dsp:cNvPr id="0" name=""/>
        <dsp:cNvSpPr/>
      </dsp:nvSpPr>
      <dsp:spPr>
        <a:xfrm>
          <a:off x="2179413" y="1547880"/>
          <a:ext cx="2352889" cy="1180923"/>
        </a:xfrm>
        <a:prstGeom prst="flowChartDecision">
          <a:avLst/>
        </a:prstGeom>
        <a:solidFill>
          <a:srgbClr val="5C70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Case Management</a:t>
          </a:r>
        </a:p>
      </dsp:txBody>
      <dsp:txXfrm>
        <a:off x="2767635" y="1843111"/>
        <a:ext cx="1176445" cy="590461"/>
      </dsp:txXfrm>
    </dsp:sp>
    <dsp:sp modelId="{50E7EE84-9A20-443A-83D8-C90BF116546E}">
      <dsp:nvSpPr>
        <dsp:cNvPr id="0" name=""/>
        <dsp:cNvSpPr/>
      </dsp:nvSpPr>
      <dsp:spPr>
        <a:xfrm>
          <a:off x="4884300" y="1550121"/>
          <a:ext cx="1759985" cy="1176441"/>
        </a:xfrm>
        <a:prstGeom prst="rect">
          <a:avLst/>
        </a:prstGeom>
        <a:solidFill>
          <a:srgbClr val="5C70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Short-Term &amp; Task-Based Interventions</a:t>
          </a:r>
        </a:p>
      </dsp:txBody>
      <dsp:txXfrm>
        <a:off x="4884300" y="1550121"/>
        <a:ext cx="1759985" cy="1176441"/>
      </dsp:txXfrm>
    </dsp:sp>
    <dsp:sp modelId="{4A32DC7B-3394-4E48-99FE-A948CDD02930}">
      <dsp:nvSpPr>
        <dsp:cNvPr id="0" name=""/>
        <dsp:cNvSpPr/>
      </dsp:nvSpPr>
      <dsp:spPr>
        <a:xfrm>
          <a:off x="6996282" y="1502395"/>
          <a:ext cx="1816991" cy="1271894"/>
        </a:xfrm>
        <a:prstGeom prst="flowChartAlternateProcess">
          <a:avLst/>
        </a:prstGeom>
        <a:solidFill>
          <a:srgbClr val="5C70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Needs Addressed,  Access Expanded, &amp; Outcomes Improved</a:t>
          </a:r>
        </a:p>
      </dsp:txBody>
      <dsp:txXfrm>
        <a:off x="7058370" y="1564483"/>
        <a:ext cx="1692815" cy="1147718"/>
      </dsp:txXfrm>
    </dsp:sp>
    <dsp:sp modelId="{1CA2C0E6-94E6-44D1-99C7-37377B590655}">
      <dsp:nvSpPr>
        <dsp:cNvPr id="0" name=""/>
        <dsp:cNvSpPr/>
      </dsp:nvSpPr>
      <dsp:spPr>
        <a:xfrm>
          <a:off x="2179413" y="2992046"/>
          <a:ext cx="2370876" cy="1180923"/>
        </a:xfrm>
        <a:prstGeom prst="flowChartDecision">
          <a:avLst/>
        </a:prstGeom>
        <a:solidFill>
          <a:srgbClr val="5C70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Care Coordination</a:t>
          </a:r>
        </a:p>
      </dsp:txBody>
      <dsp:txXfrm>
        <a:off x="2772132" y="3287277"/>
        <a:ext cx="1185438" cy="590461"/>
      </dsp:txXfrm>
    </dsp:sp>
    <dsp:sp modelId="{BC91EE24-D1F6-415B-B281-0E08AC49FD2F}">
      <dsp:nvSpPr>
        <dsp:cNvPr id="0" name=""/>
        <dsp:cNvSpPr/>
      </dsp:nvSpPr>
      <dsp:spPr>
        <a:xfrm>
          <a:off x="4902287" y="2994287"/>
          <a:ext cx="1759985" cy="1176441"/>
        </a:xfrm>
        <a:prstGeom prst="rect">
          <a:avLst/>
        </a:prstGeom>
        <a:solidFill>
          <a:srgbClr val="5C70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 Depth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Assessment</a:t>
          </a:r>
        </a:p>
      </dsp:txBody>
      <dsp:txXfrm>
        <a:off x="4902287" y="2994287"/>
        <a:ext cx="1759985" cy="1176441"/>
      </dsp:txXfrm>
    </dsp:sp>
    <dsp:sp modelId="{0852F155-A529-4780-9D42-14F7AB3FF48C}">
      <dsp:nvSpPr>
        <dsp:cNvPr id="0" name=""/>
        <dsp:cNvSpPr/>
      </dsp:nvSpPr>
      <dsp:spPr>
        <a:xfrm>
          <a:off x="7014270" y="2994287"/>
          <a:ext cx="1759985" cy="1176441"/>
        </a:xfrm>
        <a:prstGeom prst="rect">
          <a:avLst/>
        </a:prstGeom>
        <a:solidFill>
          <a:srgbClr val="5C70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Long-Term, Holistic, &amp; Systemic Support </a:t>
          </a:r>
        </a:p>
      </dsp:txBody>
      <dsp:txXfrm>
        <a:off x="7014270" y="2994287"/>
        <a:ext cx="1759985" cy="1176441"/>
      </dsp:txXfrm>
    </dsp:sp>
    <dsp:sp modelId="{D03F7EDF-1A6B-436F-819A-C28C81A767EF}">
      <dsp:nvSpPr>
        <dsp:cNvPr id="0" name=""/>
        <dsp:cNvSpPr/>
      </dsp:nvSpPr>
      <dsp:spPr>
        <a:xfrm>
          <a:off x="9010216" y="2942368"/>
          <a:ext cx="1816991" cy="1271894"/>
        </a:xfrm>
        <a:prstGeom prst="flowChartAlternateProcess">
          <a:avLst/>
        </a:prstGeom>
        <a:solidFill>
          <a:srgbClr val="5C70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Sustainable Solutions for Better Outcomes &amp; Quality of Life</a:t>
          </a:r>
        </a:p>
      </dsp:txBody>
      <dsp:txXfrm>
        <a:off x="9072304" y="3004456"/>
        <a:ext cx="1692815" cy="1147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C5E83-040B-4BBC-815D-AC632C9E47C8}">
      <dsp:nvSpPr>
        <dsp:cNvPr id="0" name=""/>
        <dsp:cNvSpPr/>
      </dsp:nvSpPr>
      <dsp:spPr>
        <a:xfrm>
          <a:off x="718664" y="3151"/>
          <a:ext cx="3324864" cy="1329945"/>
        </a:xfrm>
        <a:prstGeom prst="chevron">
          <a:avLst/>
        </a:prstGeom>
        <a:solidFill>
          <a:srgbClr val="5C70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I-SERV</a:t>
          </a:r>
        </a:p>
      </dsp:txBody>
      <dsp:txXfrm>
        <a:off x="1383637" y="3151"/>
        <a:ext cx="1994919" cy="1329945"/>
      </dsp:txXfrm>
    </dsp:sp>
    <dsp:sp modelId="{2A77B16D-05A9-4D07-A5D2-082967D96CCD}">
      <dsp:nvSpPr>
        <dsp:cNvPr id="0" name=""/>
        <dsp:cNvSpPr/>
      </dsp:nvSpPr>
      <dsp:spPr>
        <a:xfrm>
          <a:off x="3611296" y="116197"/>
          <a:ext cx="3031875" cy="110385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Access</a:t>
          </a:r>
        </a:p>
      </dsp:txBody>
      <dsp:txXfrm>
        <a:off x="4163224" y="116197"/>
        <a:ext cx="1928020" cy="1103855"/>
      </dsp:txXfrm>
    </dsp:sp>
    <dsp:sp modelId="{A67A77C8-9166-44BC-9B34-B084C98D8005}">
      <dsp:nvSpPr>
        <dsp:cNvPr id="0" name=""/>
        <dsp:cNvSpPr/>
      </dsp:nvSpPr>
      <dsp:spPr>
        <a:xfrm>
          <a:off x="6256822" y="116197"/>
          <a:ext cx="3038223" cy="110385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Process Improvement</a:t>
          </a:r>
        </a:p>
      </dsp:txBody>
      <dsp:txXfrm>
        <a:off x="6808750" y="116197"/>
        <a:ext cx="1934368" cy="1103855"/>
      </dsp:txXfrm>
    </dsp:sp>
    <dsp:sp modelId="{A8B90800-5B7D-44E7-90E4-737A9E94C5C0}">
      <dsp:nvSpPr>
        <dsp:cNvPr id="0" name=""/>
        <dsp:cNvSpPr/>
      </dsp:nvSpPr>
      <dsp:spPr>
        <a:xfrm>
          <a:off x="718664" y="1519290"/>
          <a:ext cx="3324864" cy="1329945"/>
        </a:xfrm>
        <a:prstGeom prst="chevron">
          <a:avLst/>
        </a:prstGeom>
        <a:solidFill>
          <a:srgbClr val="5C70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DEP-REM 6</a:t>
          </a:r>
        </a:p>
      </dsp:txBody>
      <dsp:txXfrm>
        <a:off x="1383637" y="1519290"/>
        <a:ext cx="1994919" cy="1329945"/>
      </dsp:txXfrm>
    </dsp:sp>
    <dsp:sp modelId="{4FE7E46F-FF3B-4953-AFA9-D584684805D5}">
      <dsp:nvSpPr>
        <dsp:cNvPr id="0" name=""/>
        <dsp:cNvSpPr/>
      </dsp:nvSpPr>
      <dsp:spPr>
        <a:xfrm>
          <a:off x="3611296" y="1632335"/>
          <a:ext cx="3031875" cy="110385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High or Low Remission Rates</a:t>
          </a:r>
        </a:p>
      </dsp:txBody>
      <dsp:txXfrm>
        <a:off x="4163224" y="1632335"/>
        <a:ext cx="1928020" cy="1103855"/>
      </dsp:txXfrm>
    </dsp:sp>
    <dsp:sp modelId="{88228B5A-5EDB-40E1-8145-E832EB64849C}">
      <dsp:nvSpPr>
        <dsp:cNvPr id="0" name=""/>
        <dsp:cNvSpPr/>
      </dsp:nvSpPr>
      <dsp:spPr>
        <a:xfrm>
          <a:off x="6256822" y="1632335"/>
          <a:ext cx="3038223" cy="110385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7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US" sz="1400" kern="1200" dirty="0"/>
            <a:t>Intervention Changes</a:t>
          </a:r>
        </a:p>
        <a:p>
          <a:pPr marL="0" lvl="0" indent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Operational Changes</a:t>
          </a:r>
        </a:p>
      </dsp:txBody>
      <dsp:txXfrm>
        <a:off x="6808750" y="1632335"/>
        <a:ext cx="1934368" cy="1103855"/>
      </dsp:txXfrm>
    </dsp:sp>
    <dsp:sp modelId="{CA540D61-1A75-48B6-9952-11AA3724156E}">
      <dsp:nvSpPr>
        <dsp:cNvPr id="0" name=""/>
        <dsp:cNvSpPr/>
      </dsp:nvSpPr>
      <dsp:spPr>
        <a:xfrm>
          <a:off x="718664" y="3035428"/>
          <a:ext cx="3324864" cy="1329945"/>
        </a:xfrm>
        <a:prstGeom prst="chevron">
          <a:avLst/>
        </a:prstGeom>
        <a:solidFill>
          <a:srgbClr val="5C70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SDoH</a:t>
          </a:r>
        </a:p>
      </dsp:txBody>
      <dsp:txXfrm>
        <a:off x="1383637" y="3035428"/>
        <a:ext cx="1994919" cy="1329945"/>
      </dsp:txXfrm>
    </dsp:sp>
    <dsp:sp modelId="{960A20C2-5075-43CA-9DA8-9BB765CFDE8E}">
      <dsp:nvSpPr>
        <dsp:cNvPr id="0" name=""/>
        <dsp:cNvSpPr/>
      </dsp:nvSpPr>
      <dsp:spPr>
        <a:xfrm>
          <a:off x="3611296" y="3148473"/>
          <a:ext cx="3031875" cy="110385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Needs, Intervention, and Utilization	</a:t>
          </a:r>
        </a:p>
      </dsp:txBody>
      <dsp:txXfrm>
        <a:off x="4163224" y="3148473"/>
        <a:ext cx="1928020" cy="1103855"/>
      </dsp:txXfrm>
    </dsp:sp>
    <dsp:sp modelId="{B3F46B62-2CBA-4A0E-95A0-850E1574B78C}">
      <dsp:nvSpPr>
        <dsp:cNvPr id="0" name=""/>
        <dsp:cNvSpPr/>
      </dsp:nvSpPr>
      <dsp:spPr>
        <a:xfrm>
          <a:off x="6256822" y="3148473"/>
          <a:ext cx="3038223" cy="110385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Informed Response to Needs</a:t>
          </a:r>
        </a:p>
      </dsp:txBody>
      <dsp:txXfrm>
        <a:off x="6808750" y="3148473"/>
        <a:ext cx="1934368" cy="11038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67F50-BC10-4A36-9A6C-0BCCE17DB674}">
      <dsp:nvSpPr>
        <dsp:cNvPr id="0" name=""/>
        <dsp:cNvSpPr/>
      </dsp:nvSpPr>
      <dsp:spPr>
        <a:xfrm>
          <a:off x="-4327049" y="-663773"/>
          <a:ext cx="5155298" cy="5155298"/>
        </a:xfrm>
        <a:prstGeom prst="blockArc">
          <a:avLst>
            <a:gd name="adj1" fmla="val 18900000"/>
            <a:gd name="adj2" fmla="val 2700000"/>
            <a:gd name="adj3" fmla="val 41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DACEE-87DE-488C-80BB-FF41533DD708}">
      <dsp:nvSpPr>
        <dsp:cNvPr id="0" name=""/>
        <dsp:cNvSpPr/>
      </dsp:nvSpPr>
      <dsp:spPr>
        <a:xfrm>
          <a:off x="433903" y="294277"/>
          <a:ext cx="9031704" cy="588861"/>
        </a:xfrm>
        <a:prstGeom prst="rect">
          <a:avLst/>
        </a:prstGeom>
        <a:solidFill>
          <a:srgbClr val="536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40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Project Requirements, Tracking, and Definitions in One Place</a:t>
          </a:r>
        </a:p>
      </dsp:txBody>
      <dsp:txXfrm>
        <a:off x="433903" y="294277"/>
        <a:ext cx="9031704" cy="588861"/>
      </dsp:txXfrm>
    </dsp:sp>
    <dsp:sp modelId="{9F7C7BE9-6276-4172-A663-220AD24152CF}">
      <dsp:nvSpPr>
        <dsp:cNvPr id="0" name=""/>
        <dsp:cNvSpPr/>
      </dsp:nvSpPr>
      <dsp:spPr>
        <a:xfrm>
          <a:off x="65865" y="220669"/>
          <a:ext cx="736076" cy="736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80B32-799D-412A-B113-2D8EFEC5D0D5}">
      <dsp:nvSpPr>
        <dsp:cNvPr id="0" name=""/>
        <dsp:cNvSpPr/>
      </dsp:nvSpPr>
      <dsp:spPr>
        <a:xfrm>
          <a:off x="771511" y="1021721"/>
          <a:ext cx="8694096" cy="900863"/>
        </a:xfrm>
        <a:prstGeom prst="rect">
          <a:avLst/>
        </a:prstGeom>
        <a:solidFill>
          <a:srgbClr val="536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40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Build and Adapt Dashboards That Stand Alone </a:t>
          </a:r>
          <a:br>
            <a:rPr lang="en-US" sz="2000" kern="1200" dirty="0"/>
          </a:br>
          <a:r>
            <a:rPr lang="en-US" sz="2000" kern="1200" dirty="0"/>
            <a:t>(High Level and Drill-Down)</a:t>
          </a:r>
        </a:p>
      </dsp:txBody>
      <dsp:txXfrm>
        <a:off x="771511" y="1021721"/>
        <a:ext cx="8694096" cy="900863"/>
      </dsp:txXfrm>
    </dsp:sp>
    <dsp:sp modelId="{26FEFE07-DEB7-460A-84A1-42F433058F08}">
      <dsp:nvSpPr>
        <dsp:cNvPr id="0" name=""/>
        <dsp:cNvSpPr/>
      </dsp:nvSpPr>
      <dsp:spPr>
        <a:xfrm>
          <a:off x="403473" y="1104115"/>
          <a:ext cx="736076" cy="736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34A6F-9659-4F97-B09B-5D6283F28099}">
      <dsp:nvSpPr>
        <dsp:cNvPr id="0" name=""/>
        <dsp:cNvSpPr/>
      </dsp:nvSpPr>
      <dsp:spPr>
        <a:xfrm>
          <a:off x="771511" y="2061167"/>
          <a:ext cx="8694096" cy="588861"/>
        </a:xfrm>
        <a:prstGeom prst="rect">
          <a:avLst/>
        </a:prstGeom>
        <a:solidFill>
          <a:srgbClr val="536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40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Avoid Checkboxes (Example CDF Follow Up Plan Documentation)</a:t>
          </a:r>
        </a:p>
      </dsp:txBody>
      <dsp:txXfrm>
        <a:off x="771511" y="2061167"/>
        <a:ext cx="8694096" cy="588861"/>
      </dsp:txXfrm>
    </dsp:sp>
    <dsp:sp modelId="{86FFC089-EBEF-4959-8BF8-16A11B60F667}">
      <dsp:nvSpPr>
        <dsp:cNvPr id="0" name=""/>
        <dsp:cNvSpPr/>
      </dsp:nvSpPr>
      <dsp:spPr>
        <a:xfrm>
          <a:off x="403473" y="1987560"/>
          <a:ext cx="736076" cy="736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8626E-6B8F-4676-96AB-0040F9E3F60A}">
      <dsp:nvSpPr>
        <dsp:cNvPr id="0" name=""/>
        <dsp:cNvSpPr/>
      </dsp:nvSpPr>
      <dsp:spPr>
        <a:xfrm>
          <a:off x="433903" y="2944613"/>
          <a:ext cx="9031704" cy="588861"/>
        </a:xfrm>
        <a:prstGeom prst="rect">
          <a:avLst/>
        </a:prstGeom>
        <a:solidFill>
          <a:srgbClr val="536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40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Start as Early as Possible</a:t>
          </a:r>
        </a:p>
      </dsp:txBody>
      <dsp:txXfrm>
        <a:off x="433903" y="2944613"/>
        <a:ext cx="9031704" cy="588861"/>
      </dsp:txXfrm>
    </dsp:sp>
    <dsp:sp modelId="{8CF7E917-E9D9-4563-A8B4-9DC978047545}">
      <dsp:nvSpPr>
        <dsp:cNvPr id="0" name=""/>
        <dsp:cNvSpPr/>
      </dsp:nvSpPr>
      <dsp:spPr>
        <a:xfrm>
          <a:off x="65865" y="2871005"/>
          <a:ext cx="736076" cy="736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67F50-BC10-4A36-9A6C-0BCCE17DB674}">
      <dsp:nvSpPr>
        <dsp:cNvPr id="0" name=""/>
        <dsp:cNvSpPr/>
      </dsp:nvSpPr>
      <dsp:spPr>
        <a:xfrm>
          <a:off x="-4327049" y="-663773"/>
          <a:ext cx="5155298" cy="5155298"/>
        </a:xfrm>
        <a:prstGeom prst="blockArc">
          <a:avLst>
            <a:gd name="adj1" fmla="val 18900000"/>
            <a:gd name="adj2" fmla="val 2700000"/>
            <a:gd name="adj3" fmla="val 41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DACEE-87DE-488C-80BB-FF41533DD708}">
      <dsp:nvSpPr>
        <dsp:cNvPr id="0" name=""/>
        <dsp:cNvSpPr/>
      </dsp:nvSpPr>
      <dsp:spPr>
        <a:xfrm>
          <a:off x="362707" y="239157"/>
          <a:ext cx="9102900" cy="478622"/>
        </a:xfrm>
        <a:prstGeom prst="rect">
          <a:avLst/>
        </a:prstGeom>
        <a:solidFill>
          <a:srgbClr val="536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Determine requirements</a:t>
          </a:r>
        </a:p>
      </dsp:txBody>
      <dsp:txXfrm>
        <a:off x="362707" y="239157"/>
        <a:ext cx="9102900" cy="478622"/>
      </dsp:txXfrm>
    </dsp:sp>
    <dsp:sp modelId="{9F7C7BE9-6276-4172-A663-220AD24152CF}">
      <dsp:nvSpPr>
        <dsp:cNvPr id="0" name=""/>
        <dsp:cNvSpPr/>
      </dsp:nvSpPr>
      <dsp:spPr>
        <a:xfrm>
          <a:off x="63568" y="179330"/>
          <a:ext cx="598277" cy="598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80B32-799D-412A-B113-2D8EFEC5D0D5}">
      <dsp:nvSpPr>
        <dsp:cNvPr id="0" name=""/>
        <dsp:cNvSpPr/>
      </dsp:nvSpPr>
      <dsp:spPr>
        <a:xfrm>
          <a:off x="705674" y="956861"/>
          <a:ext cx="8759933" cy="478622"/>
        </a:xfrm>
        <a:prstGeom prst="rect">
          <a:avLst/>
        </a:prstGeom>
        <a:solidFill>
          <a:srgbClr val="536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Identify required data elements and build into EHR</a:t>
          </a:r>
        </a:p>
      </dsp:txBody>
      <dsp:txXfrm>
        <a:off x="705674" y="956861"/>
        <a:ext cx="8759933" cy="478622"/>
      </dsp:txXfrm>
    </dsp:sp>
    <dsp:sp modelId="{26FEFE07-DEB7-460A-84A1-42F433058F08}">
      <dsp:nvSpPr>
        <dsp:cNvPr id="0" name=""/>
        <dsp:cNvSpPr/>
      </dsp:nvSpPr>
      <dsp:spPr>
        <a:xfrm>
          <a:off x="406535" y="897033"/>
          <a:ext cx="598277" cy="598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624C3-2DA3-4B2E-9EB9-4D00BAEC507B}">
      <dsp:nvSpPr>
        <dsp:cNvPr id="0" name=""/>
        <dsp:cNvSpPr/>
      </dsp:nvSpPr>
      <dsp:spPr>
        <a:xfrm>
          <a:off x="810937" y="1674564"/>
          <a:ext cx="8654670" cy="478622"/>
        </a:xfrm>
        <a:prstGeom prst="rect">
          <a:avLst/>
        </a:prstGeom>
        <a:solidFill>
          <a:srgbClr val="536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Staffing: hiring &amp; onboarding, and adjusting FTE and/or responsibilities</a:t>
          </a:r>
        </a:p>
      </dsp:txBody>
      <dsp:txXfrm>
        <a:off x="810937" y="1674564"/>
        <a:ext cx="8654670" cy="478622"/>
      </dsp:txXfrm>
    </dsp:sp>
    <dsp:sp modelId="{EAD677D2-C785-4C3E-999D-E11A8F45B9AA}">
      <dsp:nvSpPr>
        <dsp:cNvPr id="0" name=""/>
        <dsp:cNvSpPr/>
      </dsp:nvSpPr>
      <dsp:spPr>
        <a:xfrm>
          <a:off x="511798" y="1614737"/>
          <a:ext cx="598277" cy="598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3105-2EB9-4D3D-B786-944DF53088E3}">
      <dsp:nvSpPr>
        <dsp:cNvPr id="0" name=""/>
        <dsp:cNvSpPr/>
      </dsp:nvSpPr>
      <dsp:spPr>
        <a:xfrm>
          <a:off x="705674" y="2392268"/>
          <a:ext cx="8759933" cy="478622"/>
        </a:xfrm>
        <a:prstGeom prst="rect">
          <a:avLst/>
        </a:prstGeom>
        <a:solidFill>
          <a:srgbClr val="536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Develop</a:t>
          </a:r>
          <a:r>
            <a:rPr lang="en-US" sz="1700" kern="1200" baseline="0" dirty="0"/>
            <a:t> SOW, logistics, and operational workflow</a:t>
          </a:r>
          <a:endParaRPr lang="en-US" sz="1700" kern="1200" dirty="0"/>
        </a:p>
      </dsp:txBody>
      <dsp:txXfrm>
        <a:off x="705674" y="2392268"/>
        <a:ext cx="8759933" cy="478622"/>
      </dsp:txXfrm>
    </dsp:sp>
    <dsp:sp modelId="{86FFC089-EBEF-4959-8BF8-16A11B60F667}">
      <dsp:nvSpPr>
        <dsp:cNvPr id="0" name=""/>
        <dsp:cNvSpPr/>
      </dsp:nvSpPr>
      <dsp:spPr>
        <a:xfrm>
          <a:off x="406535" y="2332440"/>
          <a:ext cx="598277" cy="598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9B338-EE3A-44A0-B1F6-AE2F4189051B}">
      <dsp:nvSpPr>
        <dsp:cNvPr id="0" name=""/>
        <dsp:cNvSpPr/>
      </dsp:nvSpPr>
      <dsp:spPr>
        <a:xfrm>
          <a:off x="362707" y="3109971"/>
          <a:ext cx="9102900" cy="478622"/>
        </a:xfrm>
        <a:prstGeom prst="rect">
          <a:avLst/>
        </a:prstGeom>
        <a:solidFill>
          <a:srgbClr val="536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Iterate and validate data / process</a:t>
          </a:r>
        </a:p>
      </dsp:txBody>
      <dsp:txXfrm>
        <a:off x="362707" y="3109971"/>
        <a:ext cx="9102900" cy="478622"/>
      </dsp:txXfrm>
    </dsp:sp>
    <dsp:sp modelId="{8CF7E917-E9D9-4563-A8B4-9DC978047545}">
      <dsp:nvSpPr>
        <dsp:cNvPr id="0" name=""/>
        <dsp:cNvSpPr/>
      </dsp:nvSpPr>
      <dsp:spPr>
        <a:xfrm>
          <a:off x="63568" y="3050144"/>
          <a:ext cx="598277" cy="598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8/29/2025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8/29/2025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C07E6-D9E4-B3A4-03C0-55C2250C6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5DD73-7D3D-B8AC-DB45-571DEE96DD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52AB1-BB53-74D6-898C-E62E5832B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7D1B3-07D7-DC58-D755-AC8740C7C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04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46D3A-881D-FB7A-7428-04864C41E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F25FF-3447-D23D-0C6A-BF868D873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19D66B-4A04-AD7D-B484-D5A95ACDD2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410CB-312B-598A-4282-5ABDF01532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76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999A2-D3FF-6F64-ADB9-C67E8EEAC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4020B6-76E2-96AA-B97F-CF27CCBB33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B29D23-6D87-6C45-4F99-9F09B913E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B7D78-2BC8-C4FA-1488-3AD370FE5D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52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1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E9E84-7D25-93DC-0B5B-211D3855D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E0D7E-A567-1E34-85F8-B8B18640D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E3542E-EE3E-FB5B-0188-FD14D81A0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BDC08-41C6-4D70-C6E4-BEBB3FEF03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68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6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EB602-95FC-483A-B12D-216A7AD7EA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412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17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EB602-95FC-483A-B12D-216A7AD7EA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337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3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620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365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157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34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361923"/>
            <a:ext cx="6623040" cy="1421898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EA5BF-04A6-2B17-0703-8419C4DB97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7399" y="2916772"/>
            <a:ext cx="6622819" cy="2852639"/>
          </a:xfrm>
        </p:spPr>
        <p:txBody>
          <a:bodyPr anchor="t"/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2000" b="0"/>
            </a:lvl1pPr>
            <a:lvl2pPr>
              <a:lnSpc>
                <a:spcPct val="125000"/>
              </a:lnSpc>
              <a:spcAft>
                <a:spcPts val="600"/>
              </a:spcAft>
              <a:defRPr/>
            </a:lvl2pPr>
            <a:lvl3pPr>
              <a:lnSpc>
                <a:spcPct val="125000"/>
              </a:lnSpc>
              <a:spcAft>
                <a:spcPts val="600"/>
              </a:spcAft>
              <a:defRPr/>
            </a:lvl3pPr>
            <a:lvl4pPr>
              <a:lnSpc>
                <a:spcPct val="125000"/>
              </a:lnSpc>
              <a:spcAft>
                <a:spcPts val="600"/>
              </a:spcAft>
              <a:defRPr/>
            </a:lvl4pPr>
            <a:lvl5pPr>
              <a:lnSpc>
                <a:spcPct val="125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9D74E-6357-D3E7-30C0-09B4B82B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3482" y="1095507"/>
            <a:ext cx="3997653" cy="5016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34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5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E19795B-1103-80EF-6098-1E8371D07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91439"/>
            <a:ext cx="10900146" cy="1168739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4F766-C576-F298-E93A-CD0D832F8E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8935" y="1646102"/>
            <a:ext cx="3819652" cy="4160520"/>
          </a:xfrm>
        </p:spPr>
        <p:txBody>
          <a:bodyPr anchor="t">
            <a:normAutofit/>
          </a:bodyPr>
          <a:lstStyle>
            <a:lvl1pPr>
              <a:lnSpc>
                <a:spcPct val="125000"/>
              </a:lnSpc>
              <a:spcAft>
                <a:spcPts val="600"/>
              </a:spcAft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2" name="Slide Number Placeholder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94D0A7-4358-49BF-96EE-8DEB6F4DCF5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79661" y="1646102"/>
            <a:ext cx="6863403" cy="4160520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736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74D0E84D-2B51-9F8D-82CE-C086143DC60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630363" y="2757951"/>
            <a:ext cx="9918700" cy="33875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DB9557B-D9D3-4FA9-2D64-D2F91957D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BC3F5B3-7690-C0DA-4084-5EFE50E8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9E56FFE-09D7-3078-C9E8-DFE8CF68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</p:spTree>
    <p:extLst>
      <p:ext uri="{BB962C8B-B14F-4D97-AF65-F5344CB8AC3E}">
        <p14:creationId xmlns:p14="http://schemas.microsoft.com/office/powerpoint/2010/main" val="2434033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848455"/>
            <a:ext cx="5102365" cy="2601914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 lang="en-US" sz="1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57ABF-B75C-BD78-1A04-E483A57A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38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9" y="825687"/>
            <a:ext cx="9643772" cy="5201730"/>
          </a:xfrm>
        </p:spPr>
        <p:txBody>
          <a:bodyPr tIns="182880" anchor="ctr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0C09F-8990-542B-199E-E6FADE2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F60C3-341E-9533-2415-66360A25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5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BD925-E6EF-61AB-2E3B-B21C0EB9B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D3FFF-3F52-81EA-8C38-637974943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137AB-D986-978C-A70B-16D2B75E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468F-6B6F-FD4E-B0C7-076E09DD456D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96476-5AC0-4258-70BA-4532ECF6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448C6-ED96-18FD-70D1-268DFFA0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E5A-F7AF-334A-8406-62F90605F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5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8E3A3-D8FA-F97D-48C8-5820D196A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5E69F-94F1-8D1F-89AC-9049B2529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DA2EF-7C79-51C8-48F8-802AD0F2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468F-6B6F-FD4E-B0C7-076E09DD456D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C9F1C-7E28-1550-29B9-9D062B03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03DE7-CCD3-3E76-B02C-922B879E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E5A-F7AF-334A-8406-62F90605F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5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562D-3E77-681E-3422-8B4C7F82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6F0FB-9F3C-E232-36C6-EF0DCE066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77E7C-9CCF-60FF-3737-683DCE17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468F-6B6F-FD4E-B0C7-076E09DD456D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7D986-4026-DD8B-C75A-B88BF213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85498-C9C7-F151-9885-2A33044E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E5A-F7AF-334A-8406-62F90605F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9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4944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28B9-11D7-A6CD-090C-78A902CEE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E2E89-F225-8E6F-B970-7A2A6B1BC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6249A-7A36-6577-2171-B0FE282D1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23907-CE0A-4E2D-F979-F8A7EA4B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468F-6B6F-FD4E-B0C7-076E09DD456D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DDF7E-0A47-17DE-17B7-6616CE438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62E25-E95C-C2D1-796A-B6BFCFBF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E5A-F7AF-334A-8406-62F90605F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46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39662-F5D5-C0CF-C354-C245C7553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A2D14-DD27-757E-078A-D8A687C7D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57303-C277-6E6D-F03C-EEC4B20DF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C98281-F86B-CC54-6779-5214AB235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CD242-EA60-CF60-F70D-3E0690E2F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5BB2FC-A24A-050A-5664-CA0A7536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468F-6B6F-FD4E-B0C7-076E09DD456D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9F2FE-8200-2C5E-F2D5-B6A9164FD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F5C68-13ED-F461-6AC6-C66AFC32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E5A-F7AF-334A-8406-62F90605F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1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4CBD-6F50-DF49-A757-F66B6652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13885-F41A-88DC-5E59-60C8BE5E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468F-6B6F-FD4E-B0C7-076E09DD456D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36744-269F-E794-2431-11A1C3BD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E8068-3A17-33B9-184D-1E0CC425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E5A-F7AF-334A-8406-62F90605F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3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F6D47-0FEE-727D-DE24-DE58AC73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468F-6B6F-FD4E-B0C7-076E09DD456D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BDED9-1AA4-B8CD-9B95-4D035762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DC546-8765-E7DC-D230-DC848D1ED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E5A-F7AF-334A-8406-62F90605F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94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059E-FD00-7215-8CC4-EEFC7CCD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54C1A-B66C-F1BC-0FCB-469A4CDC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49831-7D54-0320-4BBD-B06212DFE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6EF00-4163-00B3-E20E-3B00E4D8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468F-6B6F-FD4E-B0C7-076E09DD456D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50B31-6216-5886-06D7-AA8703E72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0BE45-87D6-E7E1-D3D5-0B6B565C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E5A-F7AF-334A-8406-62F90605F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7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D106-CAB2-3C9B-063B-306042D3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1CABC3-0A20-BC84-2DE9-BECF37A3F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04C4F-59BA-0C5D-DBD6-34607CD4A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6E932-83A4-01BD-3F6E-0DBBFED6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468F-6B6F-FD4E-B0C7-076E09DD456D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6C2A5-41A9-02FA-BF28-F3182F35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233E9-D67F-5625-7542-8AF0ADE3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E5A-F7AF-334A-8406-62F90605F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09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5844E-11EA-B86F-649B-F3A80F20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37619-0B82-4386-8AD6-82BA7F810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D3B1B-DD9B-9BF6-D483-81587794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468F-6B6F-FD4E-B0C7-076E09DD456D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BC13D-B43C-6D0E-3C8C-117BF9902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38CF5-9727-DB02-209A-5FB36D81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E5A-F7AF-334A-8406-62F90605F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60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426726-011C-EC3C-82CC-1E143A971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199D0-698B-F599-4D11-6CF0847E5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5EF0A-1CAD-9F0E-81C4-2C6336857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468F-6B6F-FD4E-B0C7-076E09DD456D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F7B34-870E-9878-8EF3-5B81C8FA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C7552-756A-214B-5954-112BF015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E5A-F7AF-334A-8406-62F90605F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5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3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585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521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8/29/2025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4837D5C-EE88-BE2B-5940-6A8E20CAE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6331A-AE6C-3009-DDD4-1671FF7E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D7D28B-DE67-0B99-CDEB-A037FFC5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9F3E3-6134-5423-F75E-B36E71A65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1F677F-A1EC-4CDA-E80E-4B3695465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E2C06-C49E-A5AA-07A3-D134EFA3D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BA39D8-E4F7-CD36-B80A-49D228C0F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6F4721-4B2C-0638-8409-054F6738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94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2554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4089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319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7" r:id="rId13"/>
    <p:sldLayoutId id="2147483708" r:id="rId14"/>
    <p:sldLayoutId id="2147483709" r:id="rId15"/>
    <p:sldLayoutId id="2147483682" r:id="rId16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161042-51D1-C967-BA83-D76C4767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EE7BF-6D8E-E0C5-186B-F71A5627C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D1FA5-3D86-B77A-A2DD-C71C6F7FD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89468F-6B6F-FD4E-B0C7-076E09DD456D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74724-035C-B886-23C7-FFA58B018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B82E-AD90-AE24-69B9-9F1861748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76DE5A-F7AF-334A-8406-62F90605F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hsa.gov/sites/default/files/ccbhc-quality-measures-technical-specifications-manual.pdf" TargetMode="External"/><Relationship Id="rId7" Type="http://schemas.openxmlformats.org/officeDocument/2006/relationships/hyperlink" Target="https://www.samhsa.gov/sites/default/files/ccbhc-criteria-2023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thenationalcouncil.org/our-work/ccbhc/" TargetMode="External"/><Relationship Id="rId5" Type="http://schemas.openxmlformats.org/officeDocument/2006/relationships/hyperlink" Target="https://hcpf.colorado.gov/ccbhc" TargetMode="External"/><Relationship Id="rId4" Type="http://schemas.openxmlformats.org/officeDocument/2006/relationships/hyperlink" Target="https://www.samhsa.gov/communities/certified-community-behavioral-health-clinics/guidance-and-webinars/data-reporting-templates-disclaimer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samhsa.gov/sites/default/files/ccbhc-quality-measures-technical-specifications-manual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029" y="825687"/>
            <a:ext cx="10725056" cy="3459347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cap="none" dirty="0"/>
              <a:t>Avoid the Data Collection Black Hole </a:t>
            </a:r>
            <a:br>
              <a:rPr lang="en-US" sz="4000" cap="none" dirty="0"/>
            </a:br>
            <a:br>
              <a:rPr lang="en-US" sz="1200" cap="none" dirty="0"/>
            </a:br>
            <a:r>
              <a:rPr lang="en-US" sz="3200" cap="none" dirty="0"/>
              <a:t>A Panel Discussion on Actionable Use of CCBHC Clinical Quality Measures</a:t>
            </a:r>
            <a:endParaRPr lang="en-US" sz="4000" cap="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A2C9D0-A1CB-5F40-65E5-A693125A384C}"/>
              </a:ext>
            </a:extLst>
          </p:cNvPr>
          <p:cNvSpPr txBox="1"/>
          <p:nvPr/>
        </p:nvSpPr>
        <p:spPr>
          <a:xfrm>
            <a:off x="1045029" y="4065179"/>
            <a:ext cx="10057736" cy="16004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A panel of current grantees: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Julia Lamb, MS-HSA, Aurora Mental Health &amp; Recovery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Andrea Raasch, LCSW, Jefferson Center for Mental Health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Sean Hansen, MS, Denver Health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Facilitated by Sara Reid, MA, Clinica Family Health &amp; Wellness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7E8A2E-4F5C-1D95-A448-C32310E47FE6}"/>
              </a:ext>
            </a:extLst>
          </p:cNvPr>
          <p:cNvGrpSpPr/>
          <p:nvPr/>
        </p:nvGrpSpPr>
        <p:grpSpPr>
          <a:xfrm>
            <a:off x="1172389" y="6086952"/>
            <a:ext cx="9847222" cy="706369"/>
            <a:chOff x="1172389" y="6086952"/>
            <a:chExt cx="9847222" cy="70636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388E46-C940-6A15-F207-F77F8447CD55}"/>
                </a:ext>
              </a:extLst>
            </p:cNvPr>
            <p:cNvSpPr/>
            <p:nvPr/>
          </p:nvSpPr>
          <p:spPr>
            <a:xfrm>
              <a:off x="1172389" y="6086953"/>
              <a:ext cx="9847222" cy="701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B29CE4-A431-2E41-6622-A54D82659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517" y="6103456"/>
              <a:ext cx="1677514" cy="68986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A389D5-AC0F-82C4-CC1C-0EE76AD92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6629" y="6086952"/>
              <a:ext cx="2582062" cy="68986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86679F-5E21-4244-260F-000912D0E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90728" y="6195231"/>
              <a:ext cx="2582062" cy="49739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F17FFF-7063-D1E7-B385-986662B87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08740" y="6196803"/>
              <a:ext cx="2136575" cy="491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04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0B61-78C6-A82F-EE17-F4CA92E1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0" y="962423"/>
            <a:ext cx="10263339" cy="1216152"/>
          </a:xfrm>
        </p:spPr>
        <p:txBody>
          <a:bodyPr/>
          <a:lstStyle/>
          <a:p>
            <a:r>
              <a:rPr lang="en-US" sz="3000" dirty="0"/>
              <a:t>AMHR Parallel Processes for Implementation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50FF99-551C-37E4-004D-6D153A0EA736}"/>
              </a:ext>
            </a:extLst>
          </p:cNvPr>
          <p:cNvGraphicFramePr/>
          <p:nvPr/>
        </p:nvGraphicFramePr>
        <p:xfrm>
          <a:off x="1618858" y="2310581"/>
          <a:ext cx="10263339" cy="4547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704AA32-FCEE-0B8D-B74A-370EC1B6F659}"/>
              </a:ext>
            </a:extLst>
          </p:cNvPr>
          <p:cNvSpPr txBox="1"/>
          <p:nvPr/>
        </p:nvSpPr>
        <p:spPr>
          <a:xfrm>
            <a:off x="3151664" y="4307427"/>
            <a:ext cx="800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AMHR: Data Management, Workflow &amp; EHR Modification, Communication &amp; Training</a:t>
            </a:r>
          </a:p>
        </p:txBody>
      </p:sp>
    </p:spTree>
    <p:extLst>
      <p:ext uri="{BB962C8B-B14F-4D97-AF65-F5344CB8AC3E}">
        <p14:creationId xmlns:p14="http://schemas.microsoft.com/office/powerpoint/2010/main" val="42753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F991-54A0-DD49-576F-6915435A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AMHR Data Collection and Management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A8CDADC-D5D0-6F17-3A2D-3878B0CF16C7}"/>
              </a:ext>
            </a:extLst>
          </p:cNvPr>
          <p:cNvGraphicFramePr/>
          <p:nvPr/>
        </p:nvGraphicFramePr>
        <p:xfrm>
          <a:off x="1380903" y="2388900"/>
          <a:ext cx="10322646" cy="412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826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C4CCD-21CD-9486-E16C-4AE270F17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7D90-7E04-5739-6995-72E4DDC6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AMHR Data In Action: Care Pathway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420EDED-7C9A-09D9-A6CC-5DCC557DC5C6}"/>
              </a:ext>
            </a:extLst>
          </p:cNvPr>
          <p:cNvGraphicFramePr/>
          <p:nvPr/>
        </p:nvGraphicFramePr>
        <p:xfrm>
          <a:off x="1131808" y="1430667"/>
          <a:ext cx="10943303" cy="5720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285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C4CCD-21CD-9486-E16C-4AE270F17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7D90-7E04-5739-6995-72E4DDC6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AMHR Making it Meaningful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F73516B-68D7-5305-55F5-F82D9800FADC}"/>
              </a:ext>
            </a:extLst>
          </p:cNvPr>
          <p:cNvGraphicFramePr/>
          <p:nvPr/>
        </p:nvGraphicFramePr>
        <p:xfrm>
          <a:off x="1535371" y="2381319"/>
          <a:ext cx="10013710" cy="4368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886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8B0A1-3483-B605-1246-EBA1463BA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1F44-1374-77E0-5388-72CF37D0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AMHR Lessons Learned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DDB3890-E761-65BA-C576-73C9CA27CDE3}"/>
              </a:ext>
            </a:extLst>
          </p:cNvPr>
          <p:cNvGraphicFramePr/>
          <p:nvPr/>
        </p:nvGraphicFramePr>
        <p:xfrm>
          <a:off x="1839393" y="2501030"/>
          <a:ext cx="9517063" cy="382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382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194BA-A2ED-BC5F-916A-127FC53A9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731B3-4946-34ED-0844-1CED681F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 Approach for CQMs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68FABCE-6BCC-E71E-AE10-A7F76326CF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9944612"/>
              </p:ext>
            </p:extLst>
          </p:nvPr>
        </p:nvGraphicFramePr>
        <p:xfrm>
          <a:off x="1783694" y="2626354"/>
          <a:ext cx="9517063" cy="382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314AE2-0B4A-01C9-B06A-BFFB93F158B3}"/>
              </a:ext>
            </a:extLst>
          </p:cNvPr>
          <p:cNvCxnSpPr/>
          <p:nvPr/>
        </p:nvCxnSpPr>
        <p:spPr>
          <a:xfrm flipH="1">
            <a:off x="1535371" y="3556819"/>
            <a:ext cx="568732" cy="0"/>
          </a:xfrm>
          <a:prstGeom prst="line">
            <a:avLst/>
          </a:prstGeom>
          <a:ln w="38100">
            <a:solidFill>
              <a:srgbClr val="536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EF4382-EAAE-7771-3D6F-60EF4DADBE30}"/>
              </a:ext>
            </a:extLst>
          </p:cNvPr>
          <p:cNvCxnSpPr/>
          <p:nvPr/>
        </p:nvCxnSpPr>
        <p:spPr>
          <a:xfrm flipH="1">
            <a:off x="1535371" y="5528187"/>
            <a:ext cx="568732" cy="0"/>
          </a:xfrm>
          <a:prstGeom prst="line">
            <a:avLst/>
          </a:prstGeom>
          <a:ln w="38100">
            <a:solidFill>
              <a:srgbClr val="536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42CD16-4534-92B4-2A63-00C7D09B4307}"/>
              </a:ext>
            </a:extLst>
          </p:cNvPr>
          <p:cNvCxnSpPr>
            <a:cxnSpLocks/>
          </p:cNvCxnSpPr>
          <p:nvPr/>
        </p:nvCxnSpPr>
        <p:spPr>
          <a:xfrm flipV="1">
            <a:off x="1535371" y="3537155"/>
            <a:ext cx="0" cy="1991032"/>
          </a:xfrm>
          <a:prstGeom prst="line">
            <a:avLst/>
          </a:prstGeom>
          <a:ln w="38100">
            <a:solidFill>
              <a:srgbClr val="536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30E22B-4759-AA38-0806-42E7C51B1243}"/>
              </a:ext>
            </a:extLst>
          </p:cNvPr>
          <p:cNvCxnSpPr/>
          <p:nvPr/>
        </p:nvCxnSpPr>
        <p:spPr>
          <a:xfrm flipH="1">
            <a:off x="11339226" y="5985387"/>
            <a:ext cx="568732" cy="0"/>
          </a:xfrm>
          <a:prstGeom prst="line">
            <a:avLst/>
          </a:prstGeom>
          <a:ln w="38100">
            <a:solidFill>
              <a:srgbClr val="536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3B7542-8832-B44D-D3F1-D587307C0AF2}"/>
              </a:ext>
            </a:extLst>
          </p:cNvPr>
          <p:cNvCxnSpPr>
            <a:cxnSpLocks/>
          </p:cNvCxnSpPr>
          <p:nvPr/>
        </p:nvCxnSpPr>
        <p:spPr>
          <a:xfrm flipV="1">
            <a:off x="11884917" y="3840726"/>
            <a:ext cx="0" cy="2154493"/>
          </a:xfrm>
          <a:prstGeom prst="line">
            <a:avLst/>
          </a:prstGeom>
          <a:ln w="38100">
            <a:solidFill>
              <a:srgbClr val="536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9A0872-267A-A632-A7DA-0FDB5B957E83}"/>
              </a:ext>
            </a:extLst>
          </p:cNvPr>
          <p:cNvCxnSpPr/>
          <p:nvPr/>
        </p:nvCxnSpPr>
        <p:spPr>
          <a:xfrm flipH="1">
            <a:off x="11339226" y="3827207"/>
            <a:ext cx="568732" cy="0"/>
          </a:xfrm>
          <a:prstGeom prst="line">
            <a:avLst/>
          </a:prstGeom>
          <a:ln w="38100">
            <a:solidFill>
              <a:srgbClr val="536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3BDBDD8-02B2-3FDC-9E12-AD0D9EBF6AE6}"/>
              </a:ext>
            </a:extLst>
          </p:cNvPr>
          <p:cNvSpPr/>
          <p:nvPr/>
        </p:nvSpPr>
        <p:spPr>
          <a:xfrm rot="16200000">
            <a:off x="11320235" y="3669233"/>
            <a:ext cx="284366" cy="323321"/>
          </a:xfrm>
          <a:prstGeom prst="triangle">
            <a:avLst/>
          </a:prstGeom>
          <a:solidFill>
            <a:srgbClr val="536579"/>
          </a:solidFill>
          <a:ln>
            <a:solidFill>
              <a:srgbClr val="5365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0F741F-C321-ABA4-3CF0-A9C676746F6A}"/>
              </a:ext>
            </a:extLst>
          </p:cNvPr>
          <p:cNvSpPr txBox="1"/>
          <p:nvPr/>
        </p:nvSpPr>
        <p:spPr>
          <a:xfrm>
            <a:off x="1482835" y="4221348"/>
            <a:ext cx="90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</a:t>
            </a:r>
          </a:p>
          <a:p>
            <a:r>
              <a:rPr lang="en-US" sz="1600" dirty="0"/>
              <a:t>parallel</a:t>
            </a:r>
          </a:p>
        </p:txBody>
      </p:sp>
    </p:spTree>
    <p:extLst>
      <p:ext uri="{BB962C8B-B14F-4D97-AF65-F5344CB8AC3E}">
        <p14:creationId xmlns:p14="http://schemas.microsoft.com/office/powerpoint/2010/main" val="2985821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A967-D4CA-37C5-9F9F-B600335DA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962423"/>
            <a:ext cx="10469816" cy="1216152"/>
          </a:xfrm>
        </p:spPr>
        <p:txBody>
          <a:bodyPr/>
          <a:lstStyle/>
          <a:p>
            <a:r>
              <a:rPr lang="en-US" dirty="0"/>
              <a:t>DH Clinician Buy-In &amp; Value Add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A092D33-571C-3D8C-18CC-A391AB9E9ED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112313" y="2684211"/>
            <a:ext cx="3629895" cy="1546120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CCBHC Reporting = Heavy Lift</a:t>
            </a:r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Staff stress &amp; burnout risk</a:t>
            </a:r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Complex, time-consuming requirements</a:t>
            </a:r>
          </a:p>
        </p:txBody>
      </p:sp>
      <p:sp>
        <p:nvSpPr>
          <p:cNvPr id="4" name="Table Placeholder 2">
            <a:extLst>
              <a:ext uri="{FF2B5EF4-FFF2-40B4-BE49-F238E27FC236}">
                <a16:creationId xmlns:a16="http://schemas.microsoft.com/office/drawing/2014/main" id="{592AF719-4DEE-997D-2A20-61C14186AD53}"/>
              </a:ext>
            </a:extLst>
          </p:cNvPr>
          <p:cNvSpPr txBox="1">
            <a:spLocks/>
          </p:cNvSpPr>
          <p:nvPr/>
        </p:nvSpPr>
        <p:spPr>
          <a:xfrm>
            <a:off x="4820868" y="2684210"/>
            <a:ext cx="3629895" cy="338229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109728" tIns="109728" rIns="109728" bIns="9144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Finding Value for Clinicians</a:t>
            </a:r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Increased funding = more staff/resources</a:t>
            </a:r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Identify disparities &amp; hidden issues</a:t>
            </a:r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Expand CCBHCs to more communities</a:t>
            </a:r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Connect data to real patient stories</a:t>
            </a:r>
          </a:p>
        </p:txBody>
      </p:sp>
      <p:sp>
        <p:nvSpPr>
          <p:cNvPr id="5" name="Table Placeholder 2">
            <a:extLst>
              <a:ext uri="{FF2B5EF4-FFF2-40B4-BE49-F238E27FC236}">
                <a16:creationId xmlns:a16="http://schemas.microsoft.com/office/drawing/2014/main" id="{2C290A51-1727-0A6F-9AEC-5C88C3D9F5EB}"/>
              </a:ext>
            </a:extLst>
          </p:cNvPr>
          <p:cNvSpPr txBox="1">
            <a:spLocks/>
          </p:cNvSpPr>
          <p:nvPr/>
        </p:nvSpPr>
        <p:spPr>
          <a:xfrm>
            <a:off x="8529422" y="2684209"/>
            <a:ext cx="3377875" cy="338229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109728" tIns="109728" rIns="109728" bIns="9144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Turning Burden into Opportunity</a:t>
            </a:r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ISERV requirement → initial challenge</a:t>
            </a:r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Outcome: cleared year-long waitlist</a:t>
            </a:r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Optimized scheduling &amp; intake</a:t>
            </a:r>
            <a:endParaRPr lang="en-US" sz="1600" dirty="0"/>
          </a:p>
        </p:txBody>
      </p:sp>
      <p:sp>
        <p:nvSpPr>
          <p:cNvPr id="7" name="Table Placeholder 2">
            <a:extLst>
              <a:ext uri="{FF2B5EF4-FFF2-40B4-BE49-F238E27FC236}">
                <a16:creationId xmlns:a16="http://schemas.microsoft.com/office/drawing/2014/main" id="{8FA3473E-3C25-0A34-DE71-C94B6268882E}"/>
              </a:ext>
            </a:extLst>
          </p:cNvPr>
          <p:cNvSpPr txBox="1">
            <a:spLocks/>
          </p:cNvSpPr>
          <p:nvPr/>
        </p:nvSpPr>
        <p:spPr>
          <a:xfrm>
            <a:off x="1112314" y="4306529"/>
            <a:ext cx="3629895" cy="17599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109728" tIns="109728" rIns="109728" bIns="9144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Support &amp; Optimization</a:t>
            </a:r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Automated processes → less manual work</a:t>
            </a:r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Reduced stress, more time for patients</a:t>
            </a:r>
          </a:p>
        </p:txBody>
      </p:sp>
    </p:spTree>
    <p:extLst>
      <p:ext uri="{BB962C8B-B14F-4D97-AF65-F5344CB8AC3E}">
        <p14:creationId xmlns:p14="http://schemas.microsoft.com/office/powerpoint/2010/main" val="3159154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77983-F24E-27FA-14E4-F3C3173C9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5FA6-2A97-AE7F-9DB9-98E709A8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5" y="91439"/>
            <a:ext cx="11305832" cy="1168739"/>
          </a:xfrm>
        </p:spPr>
        <p:txBody>
          <a:bodyPr/>
          <a:lstStyle/>
          <a:p>
            <a:r>
              <a:rPr lang="en-US" dirty="0"/>
              <a:t>More Information and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0F9010-3937-E6F1-9DD5-40BB139D651A}"/>
              </a:ext>
            </a:extLst>
          </p:cNvPr>
          <p:cNvSpPr txBox="1"/>
          <p:nvPr/>
        </p:nvSpPr>
        <p:spPr>
          <a:xfrm>
            <a:off x="1297277" y="2094562"/>
            <a:ext cx="8853536" cy="239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5954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CCBHC Technical Specifications</a:t>
            </a:r>
            <a:endParaRPr lang="en-US" b="1" dirty="0">
              <a:solidFill>
                <a:srgbClr val="595460"/>
              </a:solidFill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5954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CCBHC Data Reporting Templates | SAMHSA</a:t>
            </a:r>
            <a:r>
              <a:rPr lang="en-US" b="1" dirty="0">
                <a:solidFill>
                  <a:srgbClr val="595460"/>
                </a:solidFill>
              </a:rPr>
              <a:t> 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5954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Colorado CCBHC Demonstration Planning Grant information</a:t>
            </a:r>
            <a:endParaRPr lang="en-US" b="1" dirty="0">
              <a:solidFill>
                <a:srgbClr val="595460"/>
              </a:solidFill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5954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Council for Mental Wellbeing CCBHC resource hub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5954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SAMHSA CCBHC Quality Measure Guidance and Webinars  </a:t>
            </a:r>
            <a:endParaRPr lang="en-US" b="1" dirty="0">
              <a:solidFill>
                <a:srgbClr val="595460"/>
              </a:solidFill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5954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SAMHSA CCBHC Criteria (March 2023 update)</a:t>
            </a:r>
            <a:endParaRPr lang="en-US" b="1" dirty="0">
              <a:solidFill>
                <a:srgbClr val="5954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16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55816F-F516-477A-8EF2-D8CA20267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678" y="3734175"/>
            <a:ext cx="4400831" cy="2743199"/>
          </a:xfrm>
        </p:spPr>
        <p:txBody>
          <a:bodyPr>
            <a:normAutofit/>
          </a:bodyPr>
          <a:lstStyle/>
          <a:p>
            <a:r>
              <a:rPr lang="en-US" dirty="0"/>
              <a:t>Andrea Raasch, Jefferson Center for Mental Health</a:t>
            </a:r>
          </a:p>
          <a:p>
            <a:r>
              <a:rPr lang="en-US" dirty="0"/>
              <a:t>Julia Lamb, Aurora Mental Health &amp; Recovery </a:t>
            </a:r>
          </a:p>
          <a:p>
            <a:r>
              <a:rPr lang="en-US" dirty="0"/>
              <a:t>Sean Hansen, Denver Health</a:t>
            </a:r>
          </a:p>
          <a:p>
            <a:r>
              <a:rPr lang="en-US" dirty="0"/>
              <a:t>Sara Reid, Clinica Family Health &amp; Wellness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7A026A-0BA4-0B4D-78F6-A5CC01CC6DE4}"/>
              </a:ext>
            </a:extLst>
          </p:cNvPr>
          <p:cNvSpPr/>
          <p:nvPr/>
        </p:nvSpPr>
        <p:spPr>
          <a:xfrm>
            <a:off x="1172389" y="3527635"/>
            <a:ext cx="5539400" cy="3261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8B306F-E71E-C57D-1DC8-817075600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482" y="3734175"/>
            <a:ext cx="1677514" cy="689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BC8A1B-4FD1-5807-5AF3-E4352B8FE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450" y="4290643"/>
            <a:ext cx="2582062" cy="689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0DF9A9-7458-0AE1-755D-08F25F7ED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809" y="5392230"/>
            <a:ext cx="2582062" cy="4973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22EA04-DF15-1962-123B-B291D7BE0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671" y="6009545"/>
            <a:ext cx="2136575" cy="49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1361924"/>
            <a:ext cx="6623040" cy="749906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EB58E2-A9A0-481A-8B5B-381B836CE4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6483" y="2063697"/>
            <a:ext cx="7862488" cy="3607759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/>
              <a:t>Build a strong understanding of what the CCBHC clinical quality measures are and the value of population-level quality measure data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/>
              <a:t>Learn strategies for analyzing and reporting on the measure data, both internally and externally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/>
              <a:t>Learn about what elements of the measures can be impacted by CCBHC providers and what successful strategies might be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/>
              <a:t>Build confidence in how to </a:t>
            </a:r>
            <a:r>
              <a:rPr lang="en-US" i="1" dirty="0"/>
              <a:t>use</a:t>
            </a:r>
            <a:r>
              <a:rPr lang="en-US" dirty="0"/>
              <a:t> data, rather than just collect it – and walk away with specific ideas for how to analyze CQM data to drive lasting quality improvement </a:t>
            </a:r>
          </a:p>
        </p:txBody>
      </p:sp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5" y="91439"/>
            <a:ext cx="11305832" cy="1168739"/>
          </a:xfrm>
        </p:spPr>
        <p:txBody>
          <a:bodyPr/>
          <a:lstStyle/>
          <a:p>
            <a:r>
              <a:rPr lang="en-US" dirty="0"/>
              <a:t>What are the CCBHC clinical quality measures?</a:t>
            </a:r>
          </a:p>
        </p:txBody>
      </p:sp>
      <p:pic>
        <p:nvPicPr>
          <p:cNvPr id="4" name="Picture 3" descr="A table with a variety of options&#10;&#10;AI-generated content may be incorrect.">
            <a:extLst>
              <a:ext uri="{FF2B5EF4-FFF2-40B4-BE49-F238E27FC236}">
                <a16:creationId xmlns:a16="http://schemas.microsoft.com/office/drawing/2014/main" id="{86AFA5FA-100F-4743-D02F-D4C6A110B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101" y="1361080"/>
            <a:ext cx="8446758" cy="4659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8B8AD6-A3C6-DC3E-2350-E986E21094C8}"/>
              </a:ext>
            </a:extLst>
          </p:cNvPr>
          <p:cNvSpPr txBox="1"/>
          <p:nvPr/>
        </p:nvSpPr>
        <p:spPr>
          <a:xfrm>
            <a:off x="6381345" y="6355910"/>
            <a:ext cx="50583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hlinkClick r:id="rId4"/>
              </a:rPr>
              <a:t>CCBHC Clinical Quality Measure Specifications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35553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60A1B-3C93-CCDA-37CE-C1D0ECD5B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6845-9AC0-88F5-0CEF-D712B12B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5" y="91439"/>
            <a:ext cx="11305832" cy="1168739"/>
          </a:xfrm>
        </p:spPr>
        <p:txBody>
          <a:bodyPr/>
          <a:lstStyle/>
          <a:p>
            <a:r>
              <a:rPr lang="en-US" dirty="0"/>
              <a:t>Challenges and Solutions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633905-ABF8-4E62-0BAD-152000BD3887}"/>
              </a:ext>
            </a:extLst>
          </p:cNvPr>
          <p:cNvSpPr/>
          <p:nvPr/>
        </p:nvSpPr>
        <p:spPr>
          <a:xfrm>
            <a:off x="313058" y="1728201"/>
            <a:ext cx="2698156" cy="1202684"/>
          </a:xfrm>
          <a:prstGeom prst="roundRect">
            <a:avLst/>
          </a:prstGeom>
          <a:solidFill>
            <a:srgbClr val="5467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Multiple reporting requirements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BF56CE-8055-C3F7-4111-14D15CDDF1E9}"/>
              </a:ext>
            </a:extLst>
          </p:cNvPr>
          <p:cNvSpPr/>
          <p:nvPr/>
        </p:nvSpPr>
        <p:spPr>
          <a:xfrm>
            <a:off x="313058" y="3083285"/>
            <a:ext cx="2698156" cy="1202684"/>
          </a:xfrm>
          <a:prstGeom prst="roundRect">
            <a:avLst/>
          </a:prstGeom>
          <a:solidFill>
            <a:srgbClr val="5467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Complex measures lacking clear and consistent data definitions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ABF7D1-18A5-B69D-4BF3-CDC69364AAE6}"/>
              </a:ext>
            </a:extLst>
          </p:cNvPr>
          <p:cNvSpPr/>
          <p:nvPr/>
        </p:nvSpPr>
        <p:spPr>
          <a:xfrm>
            <a:off x="267263" y="4438369"/>
            <a:ext cx="2698156" cy="1202684"/>
          </a:xfrm>
          <a:prstGeom prst="roundRect">
            <a:avLst/>
          </a:prstGeom>
          <a:solidFill>
            <a:srgbClr val="5467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Customizations and deviations from national measure specifications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8E74C1C-A199-D17A-B2DA-0AB923C84519}"/>
              </a:ext>
            </a:extLst>
          </p:cNvPr>
          <p:cNvSpPr/>
          <p:nvPr/>
        </p:nvSpPr>
        <p:spPr>
          <a:xfrm>
            <a:off x="3139214" y="2129690"/>
            <a:ext cx="1337817" cy="3017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DDCEA5-B07C-671C-D099-23331A1C12DE}"/>
              </a:ext>
            </a:extLst>
          </p:cNvPr>
          <p:cNvSpPr/>
          <p:nvPr/>
        </p:nvSpPr>
        <p:spPr>
          <a:xfrm>
            <a:off x="4650826" y="1639614"/>
            <a:ext cx="2698156" cy="1202684"/>
          </a:xfrm>
          <a:prstGeom prst="roundRect">
            <a:avLst/>
          </a:prstGeom>
          <a:solidFill>
            <a:srgbClr val="5467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Single, validated shared set of clinical quality measures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FCE4F8B-F989-72EB-1842-4C160C6F0AC5}"/>
              </a:ext>
            </a:extLst>
          </p:cNvPr>
          <p:cNvSpPr/>
          <p:nvPr/>
        </p:nvSpPr>
        <p:spPr>
          <a:xfrm>
            <a:off x="3139214" y="3535074"/>
            <a:ext cx="1337817" cy="3017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E303980-6363-C93E-2D40-61FFC8B4F2FE}"/>
              </a:ext>
            </a:extLst>
          </p:cNvPr>
          <p:cNvSpPr/>
          <p:nvPr/>
        </p:nvSpPr>
        <p:spPr>
          <a:xfrm>
            <a:off x="4650826" y="3044998"/>
            <a:ext cx="2698156" cy="1202684"/>
          </a:xfrm>
          <a:prstGeom prst="roundRect">
            <a:avLst/>
          </a:prstGeom>
          <a:solidFill>
            <a:srgbClr val="5467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Statewide and national agreements on data definitions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A070604-C45B-D7B6-2DAF-3A11E737289A}"/>
              </a:ext>
            </a:extLst>
          </p:cNvPr>
          <p:cNvSpPr/>
          <p:nvPr/>
        </p:nvSpPr>
        <p:spPr>
          <a:xfrm>
            <a:off x="3139214" y="4993759"/>
            <a:ext cx="1337817" cy="3017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D2A169C-D0F5-1349-1BEF-E14AD799B249}"/>
              </a:ext>
            </a:extLst>
          </p:cNvPr>
          <p:cNvSpPr/>
          <p:nvPr/>
        </p:nvSpPr>
        <p:spPr>
          <a:xfrm>
            <a:off x="4650826" y="4503683"/>
            <a:ext cx="2698156" cy="1202684"/>
          </a:xfrm>
          <a:prstGeom prst="roundRect">
            <a:avLst/>
          </a:prstGeom>
          <a:solidFill>
            <a:srgbClr val="5467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Alignment to national standards and shared benchmarks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16E331-7891-1805-A475-249F8BCEA8E6}"/>
              </a:ext>
            </a:extLst>
          </p:cNvPr>
          <p:cNvSpPr/>
          <p:nvPr/>
        </p:nvSpPr>
        <p:spPr>
          <a:xfrm>
            <a:off x="9180786" y="1639613"/>
            <a:ext cx="2698156" cy="4066753"/>
          </a:xfrm>
          <a:prstGeom prst="roundRect">
            <a:avLst/>
          </a:prstGeom>
          <a:solidFill>
            <a:srgbClr val="5467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Consistent, effective clinical quality measurement, with clear benchmarks, to inform provider- and system- level improvements</a:t>
            </a:r>
          </a:p>
        </p:txBody>
      </p:sp>
      <p:sp>
        <p:nvSpPr>
          <p:cNvPr id="16" name="Callout: Right Arrow 15">
            <a:extLst>
              <a:ext uri="{FF2B5EF4-FFF2-40B4-BE49-F238E27FC236}">
                <a16:creationId xmlns:a16="http://schemas.microsoft.com/office/drawing/2014/main" id="{97AD8B8E-88CE-F235-340E-61BF4B9D5703}"/>
              </a:ext>
            </a:extLst>
          </p:cNvPr>
          <p:cNvSpPr/>
          <p:nvPr/>
        </p:nvSpPr>
        <p:spPr>
          <a:xfrm>
            <a:off x="7711590" y="1689163"/>
            <a:ext cx="1322799" cy="395189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19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2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E67981-079D-4463-B997-67E6CA03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962423"/>
            <a:ext cx="10215642" cy="1216152"/>
          </a:xfrm>
        </p:spPr>
        <p:txBody>
          <a:bodyPr/>
          <a:lstStyle/>
          <a:p>
            <a:r>
              <a:rPr lang="en-US" sz="2800" dirty="0"/>
              <a:t>Quality Measures Implementation Workflow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5C3743-53BD-75A1-55A9-50DDE1950373}"/>
              </a:ext>
            </a:extLst>
          </p:cNvPr>
          <p:cNvSpPr/>
          <p:nvPr/>
        </p:nvSpPr>
        <p:spPr>
          <a:xfrm>
            <a:off x="1198548" y="2460128"/>
            <a:ext cx="2355415" cy="1757680"/>
          </a:xfrm>
          <a:prstGeom prst="roundRect">
            <a:avLst/>
          </a:prstGeom>
          <a:solidFill>
            <a:srgbClr val="5365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#1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Tech Spec and SAMHSA Webinar Review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79A0C2-2B54-F8E3-4C7E-90E86542475B}"/>
              </a:ext>
            </a:extLst>
          </p:cNvPr>
          <p:cNvSpPr/>
          <p:nvPr/>
        </p:nvSpPr>
        <p:spPr>
          <a:xfrm>
            <a:off x="3942130" y="2460128"/>
            <a:ext cx="2355415" cy="1757680"/>
          </a:xfrm>
          <a:prstGeom prst="roundRect">
            <a:avLst/>
          </a:prstGeom>
          <a:solidFill>
            <a:srgbClr val="5365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#2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Clarify Definitions/Data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9778D1-C620-DFE2-51B0-9508AEF8DCB5}"/>
              </a:ext>
            </a:extLst>
          </p:cNvPr>
          <p:cNvSpPr/>
          <p:nvPr/>
        </p:nvSpPr>
        <p:spPr>
          <a:xfrm>
            <a:off x="6685712" y="2460128"/>
            <a:ext cx="2388787" cy="1757680"/>
          </a:xfrm>
          <a:prstGeom prst="roundRect">
            <a:avLst/>
          </a:prstGeom>
          <a:solidFill>
            <a:srgbClr val="5365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#3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Data Assessment  (Current collection)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5C64CD-51A7-F4C9-A48A-948B2D885C72}"/>
              </a:ext>
            </a:extLst>
          </p:cNvPr>
          <p:cNvSpPr/>
          <p:nvPr/>
        </p:nvSpPr>
        <p:spPr>
          <a:xfrm>
            <a:off x="9464632" y="2460129"/>
            <a:ext cx="2388787" cy="1757679"/>
          </a:xfrm>
          <a:prstGeom prst="roundRect">
            <a:avLst/>
          </a:prstGeom>
          <a:solidFill>
            <a:srgbClr val="5365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#4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Develop and Modify Workflows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EC913B-76A8-F663-6F15-64A939F93761}"/>
              </a:ext>
            </a:extLst>
          </p:cNvPr>
          <p:cNvSpPr/>
          <p:nvPr/>
        </p:nvSpPr>
        <p:spPr>
          <a:xfrm>
            <a:off x="1607110" y="4679426"/>
            <a:ext cx="2355415" cy="1757680"/>
          </a:xfrm>
          <a:prstGeom prst="roundRect">
            <a:avLst/>
          </a:prstGeom>
          <a:solidFill>
            <a:srgbClr val="5365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#5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Communication Plan for Rollout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BA9FDF-D8C4-812A-7C1D-E7B3E8EEA87B}"/>
              </a:ext>
            </a:extLst>
          </p:cNvPr>
          <p:cNvSpPr/>
          <p:nvPr/>
        </p:nvSpPr>
        <p:spPr>
          <a:xfrm>
            <a:off x="5087265" y="4679426"/>
            <a:ext cx="2582797" cy="1757679"/>
          </a:xfrm>
          <a:prstGeom prst="roundRect">
            <a:avLst/>
          </a:prstGeom>
          <a:solidFill>
            <a:srgbClr val="5365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#6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Audit Plan for Tracking/Correction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9BB1C9-6FF9-C470-1E85-F8DD3E216F37}"/>
              </a:ext>
            </a:extLst>
          </p:cNvPr>
          <p:cNvSpPr/>
          <p:nvPr/>
        </p:nvSpPr>
        <p:spPr>
          <a:xfrm>
            <a:off x="8655984" y="4679426"/>
            <a:ext cx="2355415" cy="1757678"/>
          </a:xfrm>
          <a:prstGeom prst="roundRect">
            <a:avLst/>
          </a:prstGeom>
          <a:solidFill>
            <a:srgbClr val="5365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#7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Quality Improvement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A4C1B2B-3A82-67A9-2D0F-30DB22FD77D7}"/>
              </a:ext>
            </a:extLst>
          </p:cNvPr>
          <p:cNvSpPr/>
          <p:nvPr/>
        </p:nvSpPr>
        <p:spPr>
          <a:xfrm>
            <a:off x="3595582" y="3186684"/>
            <a:ext cx="31502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C508CCE-4FC1-7FBB-D6D1-ECF13DBCCE13}"/>
              </a:ext>
            </a:extLst>
          </p:cNvPr>
          <p:cNvSpPr/>
          <p:nvPr/>
        </p:nvSpPr>
        <p:spPr>
          <a:xfrm>
            <a:off x="6334020" y="3186684"/>
            <a:ext cx="31502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0D3B3E6-E3C5-1F8E-07A1-3BBB385F4AC9}"/>
              </a:ext>
            </a:extLst>
          </p:cNvPr>
          <p:cNvSpPr/>
          <p:nvPr/>
        </p:nvSpPr>
        <p:spPr>
          <a:xfrm>
            <a:off x="9120982" y="3186684"/>
            <a:ext cx="31502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EA180BE-AA77-97A7-DDA0-9AAD9DFF770D}"/>
              </a:ext>
            </a:extLst>
          </p:cNvPr>
          <p:cNvSpPr/>
          <p:nvPr/>
        </p:nvSpPr>
        <p:spPr>
          <a:xfrm>
            <a:off x="4270273" y="5315949"/>
            <a:ext cx="509243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2798D4F-C92D-797A-3013-CEEC98A10222}"/>
              </a:ext>
            </a:extLst>
          </p:cNvPr>
          <p:cNvSpPr/>
          <p:nvPr/>
        </p:nvSpPr>
        <p:spPr>
          <a:xfrm>
            <a:off x="7908401" y="5315949"/>
            <a:ext cx="509243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2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9028C-B2A2-0C74-CB61-2D78C5723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7104-8E26-B396-A5C9-C8FB1BDB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JCMH Communication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AA8DA-8ADF-798C-706A-072293E3878C}"/>
              </a:ext>
            </a:extLst>
          </p:cNvPr>
          <p:cNvSpPr txBox="1"/>
          <p:nvPr/>
        </p:nvSpPr>
        <p:spPr>
          <a:xfrm>
            <a:off x="304798" y="1570803"/>
            <a:ext cx="5715000" cy="4247317"/>
          </a:xfrm>
          <a:prstGeom prst="rect">
            <a:avLst/>
          </a:prstGeom>
          <a:solidFill>
            <a:srgbClr val="536579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Presented at Leadership Meeting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What is CCBHC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Quality measures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Upcoming workflow changes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Live training for employees, recorded for later access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Office hours to answer questions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Aptos" panose="02110004020202020204"/>
              </a:rPr>
              <a:t>Audit Plan identified and implemented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C2952-F278-7402-4722-C613813C8D43}"/>
              </a:ext>
            </a:extLst>
          </p:cNvPr>
          <p:cNvSpPr txBox="1"/>
          <p:nvPr/>
        </p:nvSpPr>
        <p:spPr>
          <a:xfrm>
            <a:off x="6193970" y="1570802"/>
            <a:ext cx="5714999" cy="4247318"/>
          </a:xfrm>
          <a:prstGeom prst="rect">
            <a:avLst/>
          </a:prstGeom>
          <a:solidFill>
            <a:srgbClr val="536579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Support materials available on Quality Measures SharePoint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Workflow handout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Provider talking points for client engagement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Person &amp; Family Advisor Board (PFAB) identified client preferences for communication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Support for supervisors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Frequently asked questions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Training videos for ASC</a:t>
            </a:r>
          </a:p>
        </p:txBody>
      </p:sp>
    </p:spTree>
    <p:extLst>
      <p:ext uri="{BB962C8B-B14F-4D97-AF65-F5344CB8AC3E}">
        <p14:creationId xmlns:p14="http://schemas.microsoft.com/office/powerpoint/2010/main" val="141386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B3CDB-B1B2-449D-C543-ED30F920E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312FE-D594-2BD8-FE0E-43373562A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JCMH Quality Measures SharePoint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4AA91F-705B-CD78-B998-8777C7AA2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" y="1436461"/>
            <a:ext cx="11968480" cy="456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822E65-69BE-1028-529A-8C46BC08C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E4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08A44C-DF16-81E9-A14B-00422538E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57" y="591428"/>
            <a:ext cx="10041240" cy="56751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A69636-C1C0-4515-96F0-320D2B0CC9C8}"/>
              </a:ext>
            </a:extLst>
          </p:cNvPr>
          <p:cNvSpPr/>
          <p:nvPr/>
        </p:nvSpPr>
        <p:spPr>
          <a:xfrm flipH="1">
            <a:off x="-3" y="1273627"/>
            <a:ext cx="2013556" cy="3864429"/>
          </a:xfrm>
          <a:prstGeom prst="rect">
            <a:avLst/>
          </a:prstGeom>
          <a:solidFill>
            <a:srgbClr val="3E4D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JCMH Quality Measures SharePoint</a:t>
            </a:r>
          </a:p>
        </p:txBody>
      </p:sp>
    </p:spTree>
    <p:extLst>
      <p:ext uri="{BB962C8B-B14F-4D97-AF65-F5344CB8AC3E}">
        <p14:creationId xmlns:p14="http://schemas.microsoft.com/office/powerpoint/2010/main" val="1840785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947506-E244-B222-18E9-B0808F483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1D78B5-CBE7-35E2-CE73-1F8E0AC37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8DB6DB-5F3E-A9E4-E6E4-1704800D6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E4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71C89586-E3A8-16CC-FC65-04432998CED1}"/>
              </a:ext>
            </a:extLst>
          </p:cNvPr>
          <p:cNvSpPr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627890"/>
          </a:solidFill>
          <a:ln w="174625" cmpd="thinThick">
            <a:solidFill>
              <a:srgbClr val="2626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JCMH</a:t>
            </a: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Workflow Handout</a:t>
            </a:r>
          </a:p>
        </p:txBody>
      </p:sp>
      <p:pic>
        <p:nvPicPr>
          <p:cNvPr id="6" name="Picture 5" descr="A screenshot of a document&#10;&#10;AI-generated content may be incorrect.">
            <a:extLst>
              <a:ext uri="{FF2B5EF4-FFF2-40B4-BE49-F238E27FC236}">
                <a16:creationId xmlns:a16="http://schemas.microsoft.com/office/drawing/2014/main" id="{AF17A90D-69D4-201E-C855-D00000084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85" y="15220"/>
            <a:ext cx="4996543" cy="67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49759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Custom 57">
      <a:dk1>
        <a:srgbClr val="1363A0"/>
      </a:dk1>
      <a:lt1>
        <a:srgbClr val="FFFEFE"/>
      </a:lt1>
      <a:dk2>
        <a:srgbClr val="FFFEFE"/>
      </a:dk2>
      <a:lt2>
        <a:srgbClr val="FFFEFE"/>
      </a:lt2>
      <a:accent1>
        <a:srgbClr val="8ACDD0"/>
      </a:accent1>
      <a:accent2>
        <a:srgbClr val="28A38C"/>
      </a:accent2>
      <a:accent3>
        <a:srgbClr val="E98670"/>
      </a:accent3>
      <a:accent4>
        <a:srgbClr val="695E8A"/>
      </a:accent4>
      <a:accent5>
        <a:srgbClr val="AE7EAA"/>
      </a:accent5>
      <a:accent6>
        <a:srgbClr val="1A1918"/>
      </a:accent6>
      <a:hlink>
        <a:srgbClr val="FFFFFE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FF477C-132F-44F8-8C56-EBFF95FAF9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C1AA24C-4CA6-40FF-8947-DA1F6F474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36CB81-A037-44A8-88EB-C0C0F17FD4B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{EEECEE09-105B-4921-888E-5CB0B6836C6F}TF2b9189fa-8f70-44c5-a025-8c7b018ae2a95a18b6f7_win32-f1ac09ee8c52</Template>
  <TotalTime>708</TotalTime>
  <Words>783</Words>
  <Application>Microsoft Office PowerPoint</Application>
  <PresentationFormat>Widescreen</PresentationFormat>
  <Paragraphs>155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Meiryo</vt:lpstr>
      <vt:lpstr>Aptos</vt:lpstr>
      <vt:lpstr>Aptos Display</vt:lpstr>
      <vt:lpstr>Arial</vt:lpstr>
      <vt:lpstr>Calibri</vt:lpstr>
      <vt:lpstr>Corbel</vt:lpstr>
      <vt:lpstr>Wingdings</vt:lpstr>
      <vt:lpstr>ShojiVTI</vt:lpstr>
      <vt:lpstr>Office Theme</vt:lpstr>
      <vt:lpstr>Avoid the Data Collection Black Hole   A Panel Discussion on Actionable Use of CCBHC Clinical Quality Measures</vt:lpstr>
      <vt:lpstr>Learning Objectives</vt:lpstr>
      <vt:lpstr>What are the CCBHC clinical quality measures?</vt:lpstr>
      <vt:lpstr>Challenges and Solutions</vt:lpstr>
      <vt:lpstr>Quality Measures Implementation Workflow</vt:lpstr>
      <vt:lpstr>JCMH Communication Plan</vt:lpstr>
      <vt:lpstr>JCMH Quality Measures SharePoint</vt:lpstr>
      <vt:lpstr>PowerPoint Presentation</vt:lpstr>
      <vt:lpstr>PowerPoint Presentation</vt:lpstr>
      <vt:lpstr>AMHR Parallel Processes for Implementation</vt:lpstr>
      <vt:lpstr>AMHR Data Collection and Management</vt:lpstr>
      <vt:lpstr>AMHR Data In Action: Care Pathway</vt:lpstr>
      <vt:lpstr>AMHR Making it Meaningful</vt:lpstr>
      <vt:lpstr>AMHR Lessons Learned </vt:lpstr>
      <vt:lpstr>DH Approach for CQMs</vt:lpstr>
      <vt:lpstr>DH Clinician Buy-In &amp; Value Add</vt:lpstr>
      <vt:lpstr>More Information and Resources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Reid</dc:creator>
  <cp:lastModifiedBy>Sara Reid</cp:lastModifiedBy>
  <cp:revision>5</cp:revision>
  <dcterms:created xsi:type="dcterms:W3CDTF">2025-08-01T22:09:23Z</dcterms:created>
  <dcterms:modified xsi:type="dcterms:W3CDTF">2025-08-29T22:27:43Z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