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embeddedFontLst>
    <p:embeddedFont>
      <p:font typeface="Arial Black" panose="020B0A04020102020204" pitchFamily="34" charset="0"/>
      <p:regular r:id="rId24"/>
      <p:bold r:id="rId25"/>
    </p:embeddedFont>
    <p:embeddedFont>
      <p:font typeface="Roboto" panose="02000000000000000000" pitchFamily="2" charset="0"/>
      <p:regular r:id="rId26"/>
      <p:bold r:id="rId27"/>
      <p:italic r:id="rId28"/>
      <p:boldItalic r:id="rId29"/>
    </p:embeddedFont>
    <p:embeddedFont>
      <p:font typeface="Trebuchet MS" panose="020B0603020202020204" pitchFamily="34" charset="0"/>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3840">
          <p15:clr>
            <a:srgbClr val="A4A3A4"/>
          </p15:clr>
        </p15:guide>
        <p15:guide id="2" pos="597">
          <p15:clr>
            <a:srgbClr val="A4A3A4"/>
          </p15:clr>
        </p15:guide>
        <p15:guide id="3" orient="horz" pos="216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4" roundtripDataSignature="AMtx7mhlmZg7xOMMQjxFKKOseyIBmBP1l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guide pos="3840"/>
        <p:guide pos="597"/>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21" Type="http://schemas.openxmlformats.org/officeDocument/2006/relationships/slide" Target="slides/slide20.xml"/><Relationship Id="rId34" Type="http://customschemas.google.com/relationships/presentationmetadata" Target="meta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6" name="Google Shape;24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8" name="Google Shape;258;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3f7911d6cc8_0_456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3" name="Google Shape;293;g3f7911d6cc8_0_45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g38b9d08e0b3_0_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1" name="Google Shape;331;g38b9d08e0b3_0_3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2" name="Google Shape;332;g38b9d08e0b3_0_3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384eae47c43_0_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2" name="Google Shape;342;g384eae47c43_0_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g38b978a7537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0" name="Google Shape;350;g38b978a7537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1" name="Google Shape;351;g38b978a7537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3f7911d6cc8_0_87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9" name="Google Shape;359;g3f7911d6cc8_0_8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3" name="Google Shape;383;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g39460e92997_1_3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2" name="Google Shape;392;g39460e92997_1_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g3f7911d6cc8_0_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1" name="Google Shape;401;g3f7911d6cc8_0_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38" name="Google Shape;43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p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46" name="Google Shape;446;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g37f671a8101_0_2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4" name="Google Shape;484;g37f671a8101_0_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
        <p:cNvGrpSpPr/>
        <p:nvPr/>
      </p:nvGrpSpPr>
      <p:grpSpPr>
        <a:xfrm>
          <a:off x="0" y="0"/>
          <a:ext cx="0" cy="0"/>
          <a:chOff x="0" y="0"/>
          <a:chExt cx="0" cy="0"/>
        </a:xfrm>
      </p:grpSpPr>
      <p:sp>
        <p:nvSpPr>
          <p:cNvPr id="506" name="Google Shape;506;g39460e92997_1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7" name="Google Shape;507;g39460e92997_1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6" name="Google Shape;516;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g3947ace8ff1_0_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6" name="Google Shape;526;g3947ace8ff1_0_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g38b9d08e0b3_2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35" name="Google Shape;535;g38b9d08e0b3_2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g3947ace8ff1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44" name="Google Shape;544;g3947ace8ff1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1"/>
        <p:cNvGrpSpPr/>
        <p:nvPr/>
      </p:nvGrpSpPr>
      <p:grpSpPr>
        <a:xfrm>
          <a:off x="0" y="0"/>
          <a:ext cx="0" cy="0"/>
          <a:chOff x="0" y="0"/>
          <a:chExt cx="0" cy="0"/>
        </a:xfrm>
      </p:grpSpPr>
      <p:sp>
        <p:nvSpPr>
          <p:cNvPr id="552" name="Google Shape;552;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53" name="Google Shape;553;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Google Shape;561;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62" name="Google Shape;562;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6"/>
        <p:cNvGrpSpPr/>
        <p:nvPr/>
      </p:nvGrpSpPr>
      <p:grpSpPr>
        <a:xfrm>
          <a:off x="0" y="0"/>
          <a:ext cx="0" cy="0"/>
          <a:chOff x="0" y="0"/>
          <a:chExt cx="0" cy="0"/>
        </a:xfrm>
      </p:grpSpPr>
      <p:sp>
        <p:nvSpPr>
          <p:cNvPr id="567" name="Google Shape;567;g39460e92997_1_7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68" name="Google Shape;568;g39460e92997_1_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with Image">
  <p:cSld name="Title Slide with Image">
    <p:spTree>
      <p:nvGrpSpPr>
        <p:cNvPr id="1" name="Shape 13"/>
        <p:cNvGrpSpPr/>
        <p:nvPr/>
      </p:nvGrpSpPr>
      <p:grpSpPr>
        <a:xfrm>
          <a:off x="0" y="0"/>
          <a:ext cx="0" cy="0"/>
          <a:chOff x="0" y="0"/>
          <a:chExt cx="0" cy="0"/>
        </a:xfrm>
      </p:grpSpPr>
      <p:sp>
        <p:nvSpPr>
          <p:cNvPr id="14" name="Google Shape;14;p35"/>
          <p:cNvSpPr/>
          <p:nvPr/>
        </p:nvSpPr>
        <p:spPr>
          <a:xfrm rot="10800000" flipH="1">
            <a:off x="0" y="-6"/>
            <a:ext cx="10625328" cy="5404110"/>
          </a:xfrm>
          <a:prstGeom prst="rtTriangle">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cxnSp>
        <p:nvCxnSpPr>
          <p:cNvPr id="15" name="Google Shape;15;p35"/>
          <p:cNvCxnSpPr/>
          <p:nvPr/>
        </p:nvCxnSpPr>
        <p:spPr>
          <a:xfrm rot="10800000" flipH="1">
            <a:off x="0" y="0"/>
            <a:ext cx="6030686" cy="3004456"/>
          </a:xfrm>
          <a:prstGeom prst="straightConnector1">
            <a:avLst/>
          </a:prstGeom>
          <a:noFill/>
          <a:ln w="9525" cap="flat" cmpd="sng">
            <a:solidFill>
              <a:srgbClr val="A5A5A5"/>
            </a:solidFill>
            <a:prstDash val="solid"/>
            <a:miter lim="8000"/>
            <a:headEnd type="none" w="sm" len="sm"/>
            <a:tailEnd type="none" w="sm" len="sm"/>
          </a:ln>
        </p:spPr>
      </p:cxnSp>
      <p:sp>
        <p:nvSpPr>
          <p:cNvPr id="16" name="Google Shape;16;p35"/>
          <p:cNvSpPr>
            <a:spLocks noGrp="1"/>
          </p:cNvSpPr>
          <p:nvPr>
            <p:ph type="pic" idx="2"/>
          </p:nvPr>
        </p:nvSpPr>
        <p:spPr>
          <a:xfrm>
            <a:off x="1683398" y="860944"/>
            <a:ext cx="4428523" cy="5137089"/>
          </a:xfrm>
          <a:prstGeom prst="rect">
            <a:avLst/>
          </a:prstGeom>
          <a:noFill/>
          <a:ln>
            <a:noFill/>
          </a:ln>
        </p:spPr>
        <p:txBody>
          <a:bodyPr/>
          <a:lstStyle/>
          <a:p>
            <a:endParaRPr lang="en-US"/>
          </a:p>
        </p:txBody>
      </p:sp>
      <p:cxnSp>
        <p:nvCxnSpPr>
          <p:cNvPr id="17" name="Google Shape;17;p35"/>
          <p:cNvCxnSpPr/>
          <p:nvPr/>
        </p:nvCxnSpPr>
        <p:spPr>
          <a:xfrm rot="10800000" flipH="1">
            <a:off x="9004301" y="3924299"/>
            <a:ext cx="3187700" cy="1689100"/>
          </a:xfrm>
          <a:prstGeom prst="straightConnector1">
            <a:avLst/>
          </a:prstGeom>
          <a:noFill/>
          <a:ln w="9525" cap="flat" cmpd="sng">
            <a:solidFill>
              <a:schemeClr val="accent2"/>
            </a:solidFill>
            <a:prstDash val="solid"/>
            <a:miter lim="8000"/>
            <a:headEnd type="none" w="sm" len="sm"/>
            <a:tailEnd type="none" w="sm" len="sm"/>
          </a:ln>
        </p:spPr>
      </p:cxnSp>
      <p:sp>
        <p:nvSpPr>
          <p:cNvPr id="18" name="Google Shape;18;p35" title="Title"/>
          <p:cNvSpPr txBox="1">
            <a:spLocks noGrp="1"/>
          </p:cNvSpPr>
          <p:nvPr>
            <p:ph type="ctrTitle"/>
          </p:nvPr>
        </p:nvSpPr>
        <p:spPr>
          <a:xfrm>
            <a:off x="6375721" y="2006084"/>
            <a:ext cx="4853573" cy="1616252"/>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chemeClr val="accent1"/>
              </a:buClr>
              <a:buSzPts val="4300"/>
              <a:buFont typeface="Calibri"/>
              <a:buNone/>
              <a:defRPr sz="4300" b="1">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35" title="Subtitle"/>
          <p:cNvSpPr txBox="1">
            <a:spLocks noGrp="1"/>
          </p:cNvSpPr>
          <p:nvPr>
            <p:ph type="subTitle" idx="1"/>
          </p:nvPr>
        </p:nvSpPr>
        <p:spPr>
          <a:xfrm>
            <a:off x="6375214" y="3640998"/>
            <a:ext cx="4854339" cy="1257574"/>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rgbClr val="2E7A40"/>
              </a:buClr>
              <a:buSzPts val="2400"/>
              <a:buFont typeface="Arial"/>
              <a:buNone/>
              <a:defRPr sz="2400" b="0" i="0" u="none" strike="noStrike" cap="none">
                <a:solidFill>
                  <a:schemeClr val="accent6"/>
                </a:solidFill>
                <a:latin typeface="Calibri"/>
                <a:ea typeface="Calibri"/>
                <a:cs typeface="Calibri"/>
                <a:sym typeface="Calibri"/>
              </a:defRPr>
            </a:lvl1pPr>
            <a:lvl2pPr marR="0" lvl="1" algn="ctr" rtl="0">
              <a:lnSpc>
                <a:spcPct val="90000"/>
              </a:lnSpc>
              <a:spcBef>
                <a:spcPts val="500"/>
              </a:spcBef>
              <a:spcAft>
                <a:spcPts val="0"/>
              </a:spcAft>
              <a:buClr>
                <a:srgbClr val="2E7A40"/>
              </a:buClr>
              <a:buSzPts val="20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00"/>
              </a:spcBef>
              <a:spcAft>
                <a:spcPts val="0"/>
              </a:spcAft>
              <a:buClr>
                <a:srgbClr val="2E7A40"/>
              </a:buClr>
              <a:buSzPts val="1800"/>
              <a:buFont typeface="Arial"/>
              <a:buNone/>
              <a:defRPr sz="1800" b="0" i="0" u="none" strike="noStrike" cap="none">
                <a:solidFill>
                  <a:schemeClr val="dk1"/>
                </a:solidFill>
                <a:latin typeface="Calibri"/>
                <a:ea typeface="Calibri"/>
                <a:cs typeface="Calibri"/>
                <a:sym typeface="Calibri"/>
              </a:defRPr>
            </a:lvl3pPr>
            <a:lvl4pPr marR="0" lvl="3" algn="ctr" rtl="0">
              <a:lnSpc>
                <a:spcPct val="90000"/>
              </a:lnSpc>
              <a:spcBef>
                <a:spcPts val="500"/>
              </a:spcBef>
              <a:spcAft>
                <a:spcPts val="0"/>
              </a:spcAft>
              <a:buClr>
                <a:srgbClr val="2E7A40"/>
              </a:buClr>
              <a:buSzPts val="16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00"/>
              </a:spcBef>
              <a:spcAft>
                <a:spcPts val="0"/>
              </a:spcAft>
              <a:buClr>
                <a:srgbClr val="2E7A40"/>
              </a:buClr>
              <a:buSzPts val="16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cxnSp>
        <p:nvCxnSpPr>
          <p:cNvPr id="20" name="Google Shape;20;p35"/>
          <p:cNvCxnSpPr/>
          <p:nvPr/>
        </p:nvCxnSpPr>
        <p:spPr>
          <a:xfrm rot="10800000" flipH="1">
            <a:off x="-17837" y="4700016"/>
            <a:ext cx="1919789" cy="1001054"/>
          </a:xfrm>
          <a:prstGeom prst="straightConnector1">
            <a:avLst/>
          </a:prstGeom>
          <a:noFill/>
          <a:ln w="9525" cap="flat" cmpd="sng">
            <a:solidFill>
              <a:schemeClr val="accent1"/>
            </a:solidFill>
            <a:prstDash val="solid"/>
            <a:miter lim="8000"/>
            <a:headEnd type="none" w="sm" len="sm"/>
            <a:tailEnd type="none" w="sm" len="sm"/>
          </a:ln>
        </p:spPr>
      </p:cxnSp>
    </p:spTree>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with Image">
  <p:cSld name="Section Header with Image">
    <p:spTree>
      <p:nvGrpSpPr>
        <p:cNvPr id="1" name="Shape 21"/>
        <p:cNvGrpSpPr/>
        <p:nvPr/>
      </p:nvGrpSpPr>
      <p:grpSpPr>
        <a:xfrm>
          <a:off x="0" y="0"/>
          <a:ext cx="0" cy="0"/>
          <a:chOff x="0" y="0"/>
          <a:chExt cx="0" cy="0"/>
        </a:xfrm>
      </p:grpSpPr>
      <p:sp>
        <p:nvSpPr>
          <p:cNvPr id="22" name="Google Shape;22;p36"/>
          <p:cNvSpPr/>
          <p:nvPr/>
        </p:nvSpPr>
        <p:spPr>
          <a:xfrm rot="10800000" flipH="1">
            <a:off x="0" y="-6"/>
            <a:ext cx="10625328" cy="5404110"/>
          </a:xfrm>
          <a:prstGeom prst="rtTriangle">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3" name="Google Shape;23;p36"/>
          <p:cNvSpPr/>
          <p:nvPr/>
        </p:nvSpPr>
        <p:spPr>
          <a:xfrm rot="-1641210">
            <a:off x="-637324" y="3588176"/>
            <a:ext cx="3860162" cy="1746952"/>
          </a:xfrm>
          <a:prstGeom prst="parallelogram">
            <a:avLst>
              <a:gd name="adj" fmla="val 53218"/>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cxnSp>
        <p:nvCxnSpPr>
          <p:cNvPr id="24" name="Google Shape;24;p36"/>
          <p:cNvCxnSpPr/>
          <p:nvPr/>
        </p:nvCxnSpPr>
        <p:spPr>
          <a:xfrm rot="10800000" flipH="1">
            <a:off x="0" y="1010090"/>
            <a:ext cx="1785257" cy="907506"/>
          </a:xfrm>
          <a:prstGeom prst="straightConnector1">
            <a:avLst/>
          </a:prstGeom>
          <a:noFill/>
          <a:ln w="9525" cap="flat" cmpd="sng">
            <a:solidFill>
              <a:srgbClr val="A5A5A5"/>
            </a:solidFill>
            <a:prstDash val="solid"/>
            <a:miter lim="8000"/>
            <a:headEnd type="none" w="sm" len="sm"/>
            <a:tailEnd type="none" w="sm" len="sm"/>
          </a:ln>
        </p:spPr>
      </p:cxnSp>
      <p:sp>
        <p:nvSpPr>
          <p:cNvPr id="25" name="Google Shape;25;p36" title="Title"/>
          <p:cNvSpPr txBox="1">
            <a:spLocks noGrp="1"/>
          </p:cNvSpPr>
          <p:nvPr>
            <p:ph type="title"/>
          </p:nvPr>
        </p:nvSpPr>
        <p:spPr>
          <a:xfrm>
            <a:off x="6283842" y="1987420"/>
            <a:ext cx="4911633" cy="1789855"/>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chemeClr val="accent1"/>
              </a:buClr>
              <a:buSzPts val="4000"/>
              <a:buFont typeface="Calibri"/>
              <a:buNone/>
              <a:defRPr sz="4000" b="1">
                <a:solidFill>
                  <a:schemeClr val="accent1"/>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36" title="Subtitle"/>
          <p:cNvSpPr txBox="1">
            <a:spLocks noGrp="1"/>
          </p:cNvSpPr>
          <p:nvPr>
            <p:ph type="body" idx="1"/>
          </p:nvPr>
        </p:nvSpPr>
        <p:spPr>
          <a:xfrm>
            <a:off x="6283842" y="3792046"/>
            <a:ext cx="4911633" cy="910580"/>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2E7A40"/>
              </a:buClr>
              <a:buSzPts val="2000"/>
              <a:buFont typeface="Arial"/>
              <a:buNone/>
              <a:defRPr sz="2000" b="0" i="0" u="none" strike="noStrike" cap="none">
                <a:solidFill>
                  <a:schemeClr val="accent6"/>
                </a:solidFill>
                <a:latin typeface="Calibri"/>
                <a:ea typeface="Calibri"/>
                <a:cs typeface="Calibri"/>
                <a:sym typeface="Calibri"/>
              </a:defRPr>
            </a:lvl1pPr>
            <a:lvl2pPr marL="914400" marR="0" lvl="1" indent="-228600" algn="l" rtl="0">
              <a:lnSpc>
                <a:spcPct val="90000"/>
              </a:lnSpc>
              <a:spcBef>
                <a:spcPts val="500"/>
              </a:spcBef>
              <a:spcAft>
                <a:spcPts val="0"/>
              </a:spcAft>
              <a:buClr>
                <a:srgbClr val="2E7A40"/>
              </a:buClr>
              <a:buSzPts val="2000"/>
              <a:buFont typeface="Arial"/>
              <a:buNone/>
              <a:defRPr sz="2000" b="0" i="0" u="none" strike="noStrike" cap="none">
                <a:solidFill>
                  <a:srgbClr val="909090"/>
                </a:solidFill>
                <a:latin typeface="Calibri"/>
                <a:ea typeface="Calibri"/>
                <a:cs typeface="Calibri"/>
                <a:sym typeface="Calibri"/>
              </a:defRPr>
            </a:lvl2pPr>
            <a:lvl3pPr marL="1371600" marR="0" lvl="2" indent="-228600" algn="l" rtl="0">
              <a:lnSpc>
                <a:spcPct val="90000"/>
              </a:lnSpc>
              <a:spcBef>
                <a:spcPts val="500"/>
              </a:spcBef>
              <a:spcAft>
                <a:spcPts val="0"/>
              </a:spcAft>
              <a:buClr>
                <a:srgbClr val="2E7A40"/>
              </a:buClr>
              <a:buSzPts val="1800"/>
              <a:buFont typeface="Arial"/>
              <a:buNone/>
              <a:defRPr sz="1800" b="0" i="0" u="none" strike="noStrike" cap="none">
                <a:solidFill>
                  <a:srgbClr val="909090"/>
                </a:solidFill>
                <a:latin typeface="Calibri"/>
                <a:ea typeface="Calibri"/>
                <a:cs typeface="Calibri"/>
                <a:sym typeface="Calibri"/>
              </a:defRPr>
            </a:lvl3pPr>
            <a:lvl4pPr marL="1828800" marR="0" lvl="3" indent="-228600" algn="l" rtl="0">
              <a:lnSpc>
                <a:spcPct val="90000"/>
              </a:lnSpc>
              <a:spcBef>
                <a:spcPts val="500"/>
              </a:spcBef>
              <a:spcAft>
                <a:spcPts val="0"/>
              </a:spcAft>
              <a:buClr>
                <a:srgbClr val="2E7A40"/>
              </a:buClr>
              <a:buSzPts val="1600"/>
              <a:buFont typeface="Arial"/>
              <a:buNone/>
              <a:defRPr sz="1600" b="0" i="0" u="none" strike="noStrike" cap="none">
                <a:solidFill>
                  <a:srgbClr val="909090"/>
                </a:solidFill>
                <a:latin typeface="Calibri"/>
                <a:ea typeface="Calibri"/>
                <a:cs typeface="Calibri"/>
                <a:sym typeface="Calibri"/>
              </a:defRPr>
            </a:lvl4pPr>
            <a:lvl5pPr marL="2286000" marR="0" lvl="4" indent="-228600" algn="l" rtl="0">
              <a:lnSpc>
                <a:spcPct val="90000"/>
              </a:lnSpc>
              <a:spcBef>
                <a:spcPts val="500"/>
              </a:spcBef>
              <a:spcAft>
                <a:spcPts val="0"/>
              </a:spcAft>
              <a:buClr>
                <a:srgbClr val="2E7A40"/>
              </a:buClr>
              <a:buSzPts val="1600"/>
              <a:buFont typeface="Arial"/>
              <a:buNone/>
              <a:defRPr sz="1600" b="0" i="0" u="none" strike="noStrike" cap="none">
                <a:solidFill>
                  <a:srgbClr val="909090"/>
                </a:solidFill>
                <a:latin typeface="Calibri"/>
                <a:ea typeface="Calibri"/>
                <a:cs typeface="Calibri"/>
                <a:sym typeface="Calibri"/>
              </a:defRPr>
            </a:lvl5pPr>
            <a:lvl6pPr marL="2743200" marR="0" lvl="5" indent="-228600" algn="l" rtl="0">
              <a:lnSpc>
                <a:spcPct val="90000"/>
              </a:lnSpc>
              <a:spcBef>
                <a:spcPts val="500"/>
              </a:spcBef>
              <a:spcAft>
                <a:spcPts val="0"/>
              </a:spcAft>
              <a:buClr>
                <a:srgbClr val="909090"/>
              </a:buClr>
              <a:buSzPts val="1600"/>
              <a:buFont typeface="Arial"/>
              <a:buNone/>
              <a:defRPr sz="1600" b="0" i="0" u="none" strike="noStrike" cap="none">
                <a:solidFill>
                  <a:srgbClr val="909090"/>
                </a:solidFill>
                <a:latin typeface="Calibri"/>
                <a:ea typeface="Calibri"/>
                <a:cs typeface="Calibri"/>
                <a:sym typeface="Calibri"/>
              </a:defRPr>
            </a:lvl6pPr>
            <a:lvl7pPr marL="3200400" marR="0" lvl="6" indent="-228600" algn="l" rtl="0">
              <a:lnSpc>
                <a:spcPct val="90000"/>
              </a:lnSpc>
              <a:spcBef>
                <a:spcPts val="500"/>
              </a:spcBef>
              <a:spcAft>
                <a:spcPts val="0"/>
              </a:spcAft>
              <a:buClr>
                <a:srgbClr val="909090"/>
              </a:buClr>
              <a:buSzPts val="1600"/>
              <a:buFont typeface="Arial"/>
              <a:buNone/>
              <a:defRPr sz="1600" b="0" i="0" u="none" strike="noStrike" cap="none">
                <a:solidFill>
                  <a:srgbClr val="909090"/>
                </a:solidFill>
                <a:latin typeface="Calibri"/>
                <a:ea typeface="Calibri"/>
                <a:cs typeface="Calibri"/>
                <a:sym typeface="Calibri"/>
              </a:defRPr>
            </a:lvl7pPr>
            <a:lvl8pPr marL="3657600" marR="0" lvl="7" indent="-228600" algn="l" rtl="0">
              <a:lnSpc>
                <a:spcPct val="90000"/>
              </a:lnSpc>
              <a:spcBef>
                <a:spcPts val="500"/>
              </a:spcBef>
              <a:spcAft>
                <a:spcPts val="0"/>
              </a:spcAft>
              <a:buClr>
                <a:srgbClr val="909090"/>
              </a:buClr>
              <a:buSzPts val="1600"/>
              <a:buFont typeface="Arial"/>
              <a:buNone/>
              <a:defRPr sz="1600" b="0" i="0" u="none" strike="noStrike" cap="none">
                <a:solidFill>
                  <a:srgbClr val="909090"/>
                </a:solidFill>
                <a:latin typeface="Calibri"/>
                <a:ea typeface="Calibri"/>
                <a:cs typeface="Calibri"/>
                <a:sym typeface="Calibri"/>
              </a:defRPr>
            </a:lvl8pPr>
            <a:lvl9pPr marL="4114800" marR="0" lvl="8" indent="-228600" algn="l" rtl="0">
              <a:lnSpc>
                <a:spcPct val="90000"/>
              </a:lnSpc>
              <a:spcBef>
                <a:spcPts val="500"/>
              </a:spcBef>
              <a:spcAft>
                <a:spcPts val="0"/>
              </a:spcAft>
              <a:buClr>
                <a:srgbClr val="909090"/>
              </a:buClr>
              <a:buSzPts val="1600"/>
              <a:buFont typeface="Arial"/>
              <a:buNone/>
              <a:defRPr sz="1600" b="0" i="0" u="none" strike="noStrike" cap="none">
                <a:solidFill>
                  <a:srgbClr val="909090"/>
                </a:solidFill>
                <a:latin typeface="Calibri"/>
                <a:ea typeface="Calibri"/>
                <a:cs typeface="Calibri"/>
                <a:sym typeface="Calibri"/>
              </a:defRPr>
            </a:lvl9pPr>
          </a:lstStyle>
          <a:p>
            <a:endParaRPr/>
          </a:p>
        </p:txBody>
      </p:sp>
      <p:cxnSp>
        <p:nvCxnSpPr>
          <p:cNvPr id="27" name="Google Shape;27;p36"/>
          <p:cNvCxnSpPr/>
          <p:nvPr/>
        </p:nvCxnSpPr>
        <p:spPr>
          <a:xfrm rot="10800000" flipH="1">
            <a:off x="9004301" y="3924299"/>
            <a:ext cx="3187700" cy="1689100"/>
          </a:xfrm>
          <a:prstGeom prst="straightConnector1">
            <a:avLst/>
          </a:prstGeom>
          <a:noFill/>
          <a:ln w="9525" cap="flat" cmpd="sng">
            <a:solidFill>
              <a:schemeClr val="accent2"/>
            </a:solidFill>
            <a:prstDash val="solid"/>
            <a:miter lim="8000"/>
            <a:headEnd type="none" w="sm" len="sm"/>
            <a:tailEnd type="none" w="sm" len="sm"/>
          </a:ln>
        </p:spPr>
      </p:cxnSp>
      <p:sp>
        <p:nvSpPr>
          <p:cNvPr id="28" name="Google Shape;28;p36"/>
          <p:cNvSpPr/>
          <p:nvPr/>
        </p:nvSpPr>
        <p:spPr>
          <a:xfrm>
            <a:off x="7754112" y="0"/>
            <a:ext cx="2258568" cy="742819"/>
          </a:xfrm>
          <a:prstGeom prst="parallelogram">
            <a:avLst>
              <a:gd name="adj" fmla="val 19585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cxnSp>
        <p:nvCxnSpPr>
          <p:cNvPr id="29" name="Google Shape;29;p36"/>
          <p:cNvCxnSpPr/>
          <p:nvPr/>
        </p:nvCxnSpPr>
        <p:spPr>
          <a:xfrm rot="10800000" flipH="1">
            <a:off x="0" y="408562"/>
            <a:ext cx="6595353" cy="3403148"/>
          </a:xfrm>
          <a:prstGeom prst="straightConnector1">
            <a:avLst/>
          </a:prstGeom>
          <a:noFill/>
          <a:ln w="9525" cap="flat" cmpd="sng">
            <a:solidFill>
              <a:srgbClr val="A5A5A5"/>
            </a:solidFill>
            <a:prstDash val="solid"/>
            <a:miter lim="8000"/>
            <a:headEnd type="none" w="sm" len="sm"/>
            <a:tailEnd type="none" w="sm" len="sm"/>
          </a:ln>
        </p:spPr>
      </p:cxnSp>
      <p:sp>
        <p:nvSpPr>
          <p:cNvPr id="30" name="Google Shape;30;p36"/>
          <p:cNvSpPr>
            <a:spLocks noGrp="1"/>
          </p:cNvSpPr>
          <p:nvPr>
            <p:ph type="pic" idx="2"/>
          </p:nvPr>
        </p:nvSpPr>
        <p:spPr>
          <a:xfrm>
            <a:off x="1683398" y="860944"/>
            <a:ext cx="4428523" cy="5137089"/>
          </a:xfrm>
          <a:prstGeom prst="rect">
            <a:avLst/>
          </a:prstGeom>
          <a:noFill/>
          <a:ln>
            <a:noFill/>
          </a:ln>
        </p:spPr>
      </p:sp>
      <p:cxnSp>
        <p:nvCxnSpPr>
          <p:cNvPr id="31" name="Google Shape;31;p36"/>
          <p:cNvCxnSpPr/>
          <p:nvPr/>
        </p:nvCxnSpPr>
        <p:spPr>
          <a:xfrm rot="10800000" flipH="1">
            <a:off x="-17837" y="5266944"/>
            <a:ext cx="1919789" cy="1001054"/>
          </a:xfrm>
          <a:prstGeom prst="straightConnector1">
            <a:avLst/>
          </a:prstGeom>
          <a:noFill/>
          <a:ln w="9525" cap="flat" cmpd="sng">
            <a:solidFill>
              <a:schemeClr val="accent1"/>
            </a:solidFill>
            <a:prstDash val="solid"/>
            <a:miter lim="8000"/>
            <a:headEnd type="none" w="sm" len="sm"/>
            <a:tailEnd type="none" w="sm" len="sm"/>
          </a:ln>
        </p:spPr>
      </p:cxnSp>
      <p:sp>
        <p:nvSpPr>
          <p:cNvPr id="32" name="Google Shape;32;p36"/>
          <p:cNvSpPr/>
          <p:nvPr/>
        </p:nvSpPr>
        <p:spPr>
          <a:xfrm rot="-1641210">
            <a:off x="-139035" y="3407045"/>
            <a:ext cx="1438399" cy="236580"/>
          </a:xfrm>
          <a:prstGeom prst="parallelogram">
            <a:avLst>
              <a:gd name="adj" fmla="val 53218"/>
            </a:avLst>
          </a:prstGeom>
          <a:solidFill>
            <a:srgbClr val="A5A5A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extLst>
    <p:ext uri="{DCECCB84-F9BA-43D5-87BE-67443E8EF086}">
      <p15:sldGuideLst xmlns:p15="http://schemas.microsoft.com/office/powerpoint/2012/main">
        <p15:guide id="1" orient="horz" pos="2183">
          <p15:clr>
            <a:srgbClr val="FBAE40"/>
          </p15:clr>
        </p15:guide>
        <p15:guide id="2" pos="3840">
          <p15:clr>
            <a:srgbClr val="FBAE40"/>
          </p15:clr>
        </p15:guide>
        <p15:guide id="3" pos="143">
          <p15:clr>
            <a:srgbClr val="FBAE40"/>
          </p15:clr>
        </p15:guide>
        <p15:guide id="4" orient="horz" pos="4170">
          <p15:clr>
            <a:srgbClr val="FBAE40"/>
          </p15:clr>
        </p15:guide>
        <p15:guide id="5" pos="7537">
          <p15:clr>
            <a:srgbClr val="FBAE40"/>
          </p15:clr>
        </p15:guide>
        <p15:guide id="6" orient="horz" pos="14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ext Layout 02">
  <p:cSld name="Text Layout 02">
    <p:spTree>
      <p:nvGrpSpPr>
        <p:cNvPr id="1" name="Shape 33"/>
        <p:cNvGrpSpPr/>
        <p:nvPr/>
      </p:nvGrpSpPr>
      <p:grpSpPr>
        <a:xfrm>
          <a:off x="0" y="0"/>
          <a:ext cx="0" cy="0"/>
          <a:chOff x="0" y="0"/>
          <a:chExt cx="0" cy="0"/>
        </a:xfrm>
      </p:grpSpPr>
      <p:sp>
        <p:nvSpPr>
          <p:cNvPr id="34" name="Google Shape;34;p38"/>
          <p:cNvSpPr/>
          <p:nvPr/>
        </p:nvSpPr>
        <p:spPr>
          <a:xfrm rot="10800000">
            <a:off x="1839686" y="-6"/>
            <a:ext cx="10352314" cy="5638806"/>
          </a:xfrm>
          <a:prstGeom prst="rtTriangle">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5" name="Google Shape;35;p38"/>
          <p:cNvSpPr>
            <a:spLocks noGrp="1"/>
          </p:cNvSpPr>
          <p:nvPr>
            <p:ph type="pic" idx="2"/>
          </p:nvPr>
        </p:nvSpPr>
        <p:spPr>
          <a:xfrm>
            <a:off x="6170177" y="1435100"/>
            <a:ext cx="6021821" cy="5422900"/>
          </a:xfrm>
          <a:prstGeom prst="rect">
            <a:avLst/>
          </a:prstGeom>
          <a:solidFill>
            <a:srgbClr val="D8D8D8"/>
          </a:solidFill>
          <a:ln>
            <a:noFill/>
          </a:ln>
        </p:spPr>
      </p:sp>
      <p:sp>
        <p:nvSpPr>
          <p:cNvPr id="36" name="Google Shape;36;p38" title="Bullet Points"/>
          <p:cNvSpPr txBox="1">
            <a:spLocks noGrp="1"/>
          </p:cNvSpPr>
          <p:nvPr>
            <p:ph type="body" idx="1"/>
          </p:nvPr>
        </p:nvSpPr>
        <p:spPr>
          <a:xfrm>
            <a:off x="531378" y="3196915"/>
            <a:ext cx="4942829" cy="2958275"/>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90000"/>
              </a:lnSpc>
              <a:spcBef>
                <a:spcPts val="1000"/>
              </a:spcBef>
              <a:spcAft>
                <a:spcPts val="0"/>
              </a:spcAft>
              <a:buClr>
                <a:schemeClr val="accent2"/>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rtl="0">
              <a:lnSpc>
                <a:spcPct val="90000"/>
              </a:lnSpc>
              <a:spcBef>
                <a:spcPts val="500"/>
              </a:spcBef>
              <a:spcAft>
                <a:spcPts val="0"/>
              </a:spcAft>
              <a:buClr>
                <a:schemeClr val="accent2"/>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accent2"/>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lnSpc>
                <a:spcPct val="90000"/>
              </a:lnSpc>
              <a:spcBef>
                <a:spcPts val="500"/>
              </a:spcBef>
              <a:spcAft>
                <a:spcPts val="0"/>
              </a:spcAft>
              <a:buClr>
                <a:schemeClr val="accent2"/>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lnSpc>
                <a:spcPct val="90000"/>
              </a:lnSpc>
              <a:spcBef>
                <a:spcPts val="500"/>
              </a:spcBef>
              <a:spcAft>
                <a:spcPts val="0"/>
              </a:spcAft>
              <a:buClr>
                <a:schemeClr val="accent2"/>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7" name="Google Shape;37;p38"/>
          <p:cNvSpPr/>
          <p:nvPr/>
        </p:nvSpPr>
        <p:spPr>
          <a:xfrm flipH="1">
            <a:off x="2978150" y="-5"/>
            <a:ext cx="4121150" cy="1308105"/>
          </a:xfrm>
          <a:prstGeom prst="parallelogram">
            <a:avLst>
              <a:gd name="adj" fmla="val 18638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cxnSp>
        <p:nvCxnSpPr>
          <p:cNvPr id="38" name="Google Shape;38;p38"/>
          <p:cNvCxnSpPr/>
          <p:nvPr/>
        </p:nvCxnSpPr>
        <p:spPr>
          <a:xfrm rot="10800000" flipH="1">
            <a:off x="10352314" y="1185452"/>
            <a:ext cx="1839685" cy="1633948"/>
          </a:xfrm>
          <a:prstGeom prst="straightConnector1">
            <a:avLst/>
          </a:prstGeom>
          <a:noFill/>
          <a:ln w="9525" cap="flat" cmpd="sng">
            <a:solidFill>
              <a:schemeClr val="accent2"/>
            </a:solidFill>
            <a:prstDash val="solid"/>
            <a:miter lim="8000"/>
            <a:headEnd type="none" w="sm" len="sm"/>
            <a:tailEnd type="none" w="sm" len="sm"/>
          </a:ln>
        </p:spPr>
      </p:cxnSp>
      <p:sp>
        <p:nvSpPr>
          <p:cNvPr id="39" name="Google Shape;39;p38" title="Subtitle"/>
          <p:cNvSpPr txBox="1">
            <a:spLocks noGrp="1"/>
          </p:cNvSpPr>
          <p:nvPr>
            <p:ph type="body" idx="3"/>
          </p:nvPr>
        </p:nvSpPr>
        <p:spPr>
          <a:xfrm>
            <a:off x="531379" y="2563477"/>
            <a:ext cx="7342621" cy="60889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E7A40"/>
              </a:buClr>
              <a:buSzPts val="2000"/>
              <a:buFont typeface="Arial"/>
              <a:buNone/>
              <a:defRPr sz="2000" b="0" i="0" u="none" strike="noStrike" cap="none">
                <a:solidFill>
                  <a:schemeClr val="accent6"/>
                </a:solidFill>
                <a:latin typeface="Calibri"/>
                <a:ea typeface="Calibri"/>
                <a:cs typeface="Calibri"/>
                <a:sym typeface="Calibri"/>
              </a:defRPr>
            </a:lvl1pPr>
            <a:lvl2pPr marL="914400" marR="0" lvl="1" indent="-228600" algn="l" rtl="0">
              <a:lnSpc>
                <a:spcPct val="90000"/>
              </a:lnSpc>
              <a:spcBef>
                <a:spcPts val="500"/>
              </a:spcBef>
              <a:spcAft>
                <a:spcPts val="0"/>
              </a:spcAft>
              <a:buClr>
                <a:srgbClr val="2E7A40"/>
              </a:buClr>
              <a:buSzPts val="2000"/>
              <a:buFont typeface="Arial"/>
              <a:buNone/>
              <a:defRPr sz="20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rgbClr val="2E7A40"/>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0" name="Google Shape;40;p38"/>
          <p:cNvSpPr txBox="1"/>
          <p:nvPr/>
        </p:nvSpPr>
        <p:spPr>
          <a:xfrm>
            <a:off x="11073384" y="237744"/>
            <a:ext cx="814647" cy="61555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400"/>
              <a:buFont typeface="Arial"/>
              <a:buNone/>
            </a:pPr>
            <a:r>
              <a:rPr lang="en-US" sz="3400" b="1" i="0" u="none" strike="noStrike" cap="none">
                <a:solidFill>
                  <a:schemeClr val="accent1"/>
                </a:solidFill>
                <a:latin typeface="Arial Black"/>
                <a:ea typeface="Arial Black"/>
                <a:cs typeface="Arial Black"/>
                <a:sym typeface="Arial Black"/>
              </a:rPr>
              <a:t>FR</a:t>
            </a:r>
            <a:endParaRPr sz="1400" b="0" i="0" u="none" strike="noStrike" cap="none">
              <a:solidFill>
                <a:srgbClr val="000000"/>
              </a:solidFill>
              <a:latin typeface="Arial"/>
              <a:ea typeface="Arial"/>
              <a:cs typeface="Arial"/>
              <a:sym typeface="Arial"/>
            </a:endParaRPr>
          </a:p>
        </p:txBody>
      </p:sp>
      <p:sp>
        <p:nvSpPr>
          <p:cNvPr id="41" name="Google Shape;41;p38" title="Title "/>
          <p:cNvSpPr txBox="1">
            <a:spLocks noGrp="1"/>
          </p:cNvSpPr>
          <p:nvPr>
            <p:ph type="title"/>
          </p:nvPr>
        </p:nvSpPr>
        <p:spPr>
          <a:xfrm>
            <a:off x="531378" y="1308484"/>
            <a:ext cx="7342622" cy="1215566"/>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chemeClr val="accent1"/>
              </a:buClr>
              <a:buSzPts val="4400"/>
              <a:buFont typeface="Calibri"/>
              <a:buNone/>
              <a:defRPr sz="4400" b="1">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38"/>
          <p:cNvSpPr txBox="1">
            <a:spLocks noGrp="1"/>
          </p:cNvSpPr>
          <p:nvPr>
            <p:ph type="ftr" idx="11"/>
          </p:nvPr>
        </p:nvSpPr>
        <p:spPr>
          <a:xfrm>
            <a:off x="33853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38"/>
          <p:cNvSpPr txBox="1">
            <a:spLocks noGrp="1"/>
          </p:cNvSpPr>
          <p:nvPr>
            <p:ph type="sldNum" idx="12"/>
          </p:nvPr>
        </p:nvSpPr>
        <p:spPr>
          <a:xfrm>
            <a:off x="11146971" y="6356350"/>
            <a:ext cx="74022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415">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ext Layout 01">
  <p:cSld name="Text Layout 01">
    <p:spTree>
      <p:nvGrpSpPr>
        <p:cNvPr id="1" name="Shape 44"/>
        <p:cNvGrpSpPr/>
        <p:nvPr/>
      </p:nvGrpSpPr>
      <p:grpSpPr>
        <a:xfrm>
          <a:off x="0" y="0"/>
          <a:ext cx="0" cy="0"/>
          <a:chOff x="0" y="0"/>
          <a:chExt cx="0" cy="0"/>
        </a:xfrm>
      </p:grpSpPr>
      <p:sp>
        <p:nvSpPr>
          <p:cNvPr id="45" name="Google Shape;45;p37" title="Bullet Points"/>
          <p:cNvSpPr txBox="1">
            <a:spLocks noGrp="1"/>
          </p:cNvSpPr>
          <p:nvPr>
            <p:ph type="body" idx="1"/>
          </p:nvPr>
        </p:nvSpPr>
        <p:spPr>
          <a:xfrm>
            <a:off x="531378" y="3196915"/>
            <a:ext cx="4942829" cy="2958275"/>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90000"/>
              </a:lnSpc>
              <a:spcBef>
                <a:spcPts val="1000"/>
              </a:spcBef>
              <a:spcAft>
                <a:spcPts val="0"/>
              </a:spcAft>
              <a:buClr>
                <a:schemeClr val="accent2"/>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rtl="0">
              <a:lnSpc>
                <a:spcPct val="90000"/>
              </a:lnSpc>
              <a:spcBef>
                <a:spcPts val="500"/>
              </a:spcBef>
              <a:spcAft>
                <a:spcPts val="0"/>
              </a:spcAft>
              <a:buClr>
                <a:schemeClr val="accent2"/>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accent2"/>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lnSpc>
                <a:spcPct val="90000"/>
              </a:lnSpc>
              <a:spcBef>
                <a:spcPts val="500"/>
              </a:spcBef>
              <a:spcAft>
                <a:spcPts val="0"/>
              </a:spcAft>
              <a:buClr>
                <a:schemeClr val="accent2"/>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lnSpc>
                <a:spcPct val="90000"/>
              </a:lnSpc>
              <a:spcBef>
                <a:spcPts val="500"/>
              </a:spcBef>
              <a:spcAft>
                <a:spcPts val="0"/>
              </a:spcAft>
              <a:buClr>
                <a:schemeClr val="accent2"/>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6" name="Google Shape;46;p37"/>
          <p:cNvSpPr/>
          <p:nvPr/>
        </p:nvSpPr>
        <p:spPr>
          <a:xfrm rot="10800000">
            <a:off x="1839686" y="-6"/>
            <a:ext cx="10352314" cy="5638806"/>
          </a:xfrm>
          <a:prstGeom prst="rtTriangle">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7" name="Google Shape;47;p37"/>
          <p:cNvSpPr/>
          <p:nvPr/>
        </p:nvSpPr>
        <p:spPr>
          <a:xfrm flipH="1">
            <a:off x="2978150" y="-5"/>
            <a:ext cx="4121150" cy="1308105"/>
          </a:xfrm>
          <a:prstGeom prst="parallelogram">
            <a:avLst>
              <a:gd name="adj" fmla="val 18638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cxnSp>
        <p:nvCxnSpPr>
          <p:cNvPr id="48" name="Google Shape;48;p37"/>
          <p:cNvCxnSpPr/>
          <p:nvPr/>
        </p:nvCxnSpPr>
        <p:spPr>
          <a:xfrm rot="10800000" flipH="1">
            <a:off x="6375400" y="5047077"/>
            <a:ext cx="1524574" cy="1803400"/>
          </a:xfrm>
          <a:prstGeom prst="straightConnector1">
            <a:avLst/>
          </a:prstGeom>
          <a:noFill/>
          <a:ln w="9525" cap="flat" cmpd="sng">
            <a:solidFill>
              <a:srgbClr val="EAB200"/>
            </a:solidFill>
            <a:prstDash val="solid"/>
            <a:miter lim="8000"/>
            <a:headEnd type="none" w="sm" len="sm"/>
            <a:tailEnd type="none" w="sm" len="sm"/>
          </a:ln>
        </p:spPr>
      </p:cxnSp>
      <p:sp>
        <p:nvSpPr>
          <p:cNvPr id="49" name="Google Shape;49;p37" title="Subtitle"/>
          <p:cNvSpPr txBox="1">
            <a:spLocks noGrp="1"/>
          </p:cNvSpPr>
          <p:nvPr>
            <p:ph type="body" idx="2"/>
          </p:nvPr>
        </p:nvSpPr>
        <p:spPr>
          <a:xfrm>
            <a:off x="531379" y="2563477"/>
            <a:ext cx="7342631" cy="60889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E7A40"/>
              </a:buClr>
              <a:buSzPts val="2000"/>
              <a:buFont typeface="Arial"/>
              <a:buNone/>
              <a:defRPr sz="2000" b="0" i="0" u="none" strike="noStrike" cap="none">
                <a:solidFill>
                  <a:schemeClr val="accent6"/>
                </a:solidFill>
                <a:latin typeface="Calibri"/>
                <a:ea typeface="Calibri"/>
                <a:cs typeface="Calibri"/>
                <a:sym typeface="Calibri"/>
              </a:defRPr>
            </a:lvl1pPr>
            <a:lvl2pPr marL="914400" marR="0" lvl="1" indent="-228600" algn="l" rtl="0">
              <a:lnSpc>
                <a:spcPct val="90000"/>
              </a:lnSpc>
              <a:spcBef>
                <a:spcPts val="500"/>
              </a:spcBef>
              <a:spcAft>
                <a:spcPts val="0"/>
              </a:spcAft>
              <a:buClr>
                <a:srgbClr val="2E7A40"/>
              </a:buClr>
              <a:buSzPts val="2000"/>
              <a:buFont typeface="Arial"/>
              <a:buNone/>
              <a:defRPr sz="20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rgbClr val="2E7A40"/>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0" name="Google Shape;50;p37" title="Title "/>
          <p:cNvSpPr txBox="1">
            <a:spLocks noGrp="1"/>
          </p:cNvSpPr>
          <p:nvPr>
            <p:ph type="title"/>
          </p:nvPr>
        </p:nvSpPr>
        <p:spPr>
          <a:xfrm>
            <a:off x="531378" y="1308484"/>
            <a:ext cx="7342622" cy="1215566"/>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chemeClr val="accent1"/>
              </a:buClr>
              <a:buSzPts val="4400"/>
              <a:buFont typeface="Calibri"/>
              <a:buNone/>
              <a:defRPr sz="4400" b="1">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37"/>
          <p:cNvSpPr>
            <a:spLocks noGrp="1"/>
          </p:cNvSpPr>
          <p:nvPr>
            <p:ph type="pic" idx="3"/>
          </p:nvPr>
        </p:nvSpPr>
        <p:spPr>
          <a:xfrm>
            <a:off x="6604000" y="0"/>
            <a:ext cx="5588000" cy="6872249"/>
          </a:xfrm>
          <a:prstGeom prst="rect">
            <a:avLst/>
          </a:prstGeom>
          <a:solidFill>
            <a:srgbClr val="D8D8D8"/>
          </a:solidFill>
          <a:ln>
            <a:noFill/>
          </a:ln>
        </p:spPr>
      </p:sp>
      <p:sp>
        <p:nvSpPr>
          <p:cNvPr id="52" name="Google Shape;52;p37"/>
          <p:cNvSpPr txBox="1">
            <a:spLocks noGrp="1"/>
          </p:cNvSpPr>
          <p:nvPr>
            <p:ph type="ftr" idx="11"/>
          </p:nvPr>
        </p:nvSpPr>
        <p:spPr>
          <a:xfrm>
            <a:off x="33853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37"/>
          <p:cNvSpPr txBox="1">
            <a:spLocks noGrp="1"/>
          </p:cNvSpPr>
          <p:nvPr>
            <p:ph type="sldNum" idx="12"/>
          </p:nvPr>
        </p:nvSpPr>
        <p:spPr>
          <a:xfrm>
            <a:off x="11146971" y="6356350"/>
            <a:ext cx="74022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415">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ion with Subtitle">
  <p:cSld name="Comparision with Subtitle">
    <p:spTree>
      <p:nvGrpSpPr>
        <p:cNvPr id="1" name="Shape 54"/>
        <p:cNvGrpSpPr/>
        <p:nvPr/>
      </p:nvGrpSpPr>
      <p:grpSpPr>
        <a:xfrm>
          <a:off x="0" y="0"/>
          <a:ext cx="0" cy="0"/>
          <a:chOff x="0" y="0"/>
          <a:chExt cx="0" cy="0"/>
        </a:xfrm>
      </p:grpSpPr>
      <p:cxnSp>
        <p:nvCxnSpPr>
          <p:cNvPr id="55" name="Google Shape;55;p39"/>
          <p:cNvCxnSpPr/>
          <p:nvPr/>
        </p:nvCxnSpPr>
        <p:spPr>
          <a:xfrm rot="10800000">
            <a:off x="-9247" y="3633967"/>
            <a:ext cx="1912619" cy="1572989"/>
          </a:xfrm>
          <a:prstGeom prst="straightConnector1">
            <a:avLst/>
          </a:prstGeom>
          <a:noFill/>
          <a:ln w="9525" cap="flat" cmpd="sng">
            <a:solidFill>
              <a:schemeClr val="accent2"/>
            </a:solidFill>
            <a:prstDash val="solid"/>
            <a:miter lim="8000"/>
            <a:headEnd type="none" w="sm" len="sm"/>
            <a:tailEnd type="none" w="sm" len="sm"/>
          </a:ln>
        </p:spPr>
      </p:cxnSp>
      <p:grpSp>
        <p:nvGrpSpPr>
          <p:cNvPr id="56" name="Google Shape;56;p39"/>
          <p:cNvGrpSpPr/>
          <p:nvPr/>
        </p:nvGrpSpPr>
        <p:grpSpPr>
          <a:xfrm flipH="1">
            <a:off x="7561328" y="0"/>
            <a:ext cx="4763978" cy="3541007"/>
            <a:chOff x="-124265" y="-2"/>
            <a:chExt cx="4763978" cy="3367272"/>
          </a:xfrm>
        </p:grpSpPr>
        <p:sp>
          <p:nvSpPr>
            <p:cNvPr id="57" name="Google Shape;57;p39"/>
            <p:cNvSpPr/>
            <p:nvPr/>
          </p:nvSpPr>
          <p:spPr>
            <a:xfrm>
              <a:off x="0" y="-1"/>
              <a:ext cx="4639713" cy="3367271"/>
            </a:xfrm>
            <a:prstGeom prst="diagStripe">
              <a:avLst>
                <a:gd name="adj" fmla="val 51202"/>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cxnSp>
          <p:nvCxnSpPr>
            <p:cNvPr id="58" name="Google Shape;58;p39"/>
            <p:cNvCxnSpPr/>
            <p:nvPr/>
          </p:nvCxnSpPr>
          <p:spPr>
            <a:xfrm rot="10800000" flipH="1">
              <a:off x="1433638" y="-2"/>
              <a:ext cx="1240971" cy="916595"/>
            </a:xfrm>
            <a:prstGeom prst="straightConnector1">
              <a:avLst/>
            </a:prstGeom>
            <a:noFill/>
            <a:ln w="9525" cap="flat" cmpd="sng">
              <a:solidFill>
                <a:srgbClr val="BFBFBF"/>
              </a:solidFill>
              <a:prstDash val="solid"/>
              <a:miter lim="8000"/>
              <a:headEnd type="none" w="sm" len="sm"/>
              <a:tailEnd type="none" w="sm" len="sm"/>
            </a:ln>
          </p:spPr>
        </p:cxnSp>
        <p:sp>
          <p:nvSpPr>
            <p:cNvPr id="59" name="Google Shape;59;p39"/>
            <p:cNvSpPr/>
            <p:nvPr/>
          </p:nvSpPr>
          <p:spPr>
            <a:xfrm rot="-2178838">
              <a:off x="-192127" y="1140864"/>
              <a:ext cx="1354398" cy="214994"/>
            </a:xfrm>
            <a:prstGeom prst="parallelogram">
              <a:avLst>
                <a:gd name="adj" fmla="val 72003"/>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
        <p:nvSpPr>
          <p:cNvPr id="60" name="Google Shape;60;p39"/>
          <p:cNvSpPr txBox="1">
            <a:spLocks noGrp="1"/>
          </p:cNvSpPr>
          <p:nvPr>
            <p:ph type="body" idx="1"/>
          </p:nvPr>
        </p:nvSpPr>
        <p:spPr>
          <a:xfrm>
            <a:off x="520698" y="2104888"/>
            <a:ext cx="5475290" cy="781188"/>
          </a:xfrm>
          <a:prstGeom prst="rect">
            <a:avLst/>
          </a:prstGeom>
          <a:noFill/>
          <a:ln>
            <a:noFill/>
          </a:ln>
        </p:spPr>
        <p:txBody>
          <a:bodyPr spcFirstLastPara="1" wrap="square" lIns="91425" tIns="45700" rIns="91425" bIns="45700" anchor="b" anchorCtr="0">
            <a:normAutofit/>
          </a:bodyPr>
          <a:lstStyle>
            <a:lvl1pPr marL="457200" marR="0" lvl="0" indent="-228600" algn="l" rtl="0">
              <a:lnSpc>
                <a:spcPct val="100000"/>
              </a:lnSpc>
              <a:spcBef>
                <a:spcPts val="0"/>
              </a:spcBef>
              <a:spcAft>
                <a:spcPts val="0"/>
              </a:spcAft>
              <a:buClr>
                <a:srgbClr val="2E7A40"/>
              </a:buClr>
              <a:buSzPts val="2800"/>
              <a:buFont typeface="Arial"/>
              <a:buNone/>
              <a:defRPr sz="28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rgbClr val="2E7A40"/>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rgbClr val="2E7A40"/>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rgbClr val="2E7A40"/>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rgbClr val="2E7A40"/>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61" name="Google Shape;61;p39" title="Bullet Points"/>
          <p:cNvSpPr txBox="1">
            <a:spLocks noGrp="1"/>
          </p:cNvSpPr>
          <p:nvPr>
            <p:ph type="body" idx="2"/>
          </p:nvPr>
        </p:nvSpPr>
        <p:spPr>
          <a:xfrm>
            <a:off x="520698" y="2886076"/>
            <a:ext cx="5475300" cy="3232200"/>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90000"/>
              </a:lnSpc>
              <a:spcBef>
                <a:spcPts val="1000"/>
              </a:spcBef>
              <a:spcAft>
                <a:spcPts val="0"/>
              </a:spcAft>
              <a:buClr>
                <a:srgbClr val="2E7A40"/>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rtl="0">
              <a:lnSpc>
                <a:spcPct val="90000"/>
              </a:lnSpc>
              <a:spcBef>
                <a:spcPts val="500"/>
              </a:spcBef>
              <a:spcAft>
                <a:spcPts val="0"/>
              </a:spcAft>
              <a:buClr>
                <a:srgbClr val="2E7A40"/>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rgbClr val="2E7A40"/>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2" name="Google Shape;62;p39"/>
          <p:cNvSpPr txBox="1">
            <a:spLocks noGrp="1"/>
          </p:cNvSpPr>
          <p:nvPr>
            <p:ph type="body" idx="3"/>
          </p:nvPr>
        </p:nvSpPr>
        <p:spPr>
          <a:xfrm>
            <a:off x="6186713" y="2104888"/>
            <a:ext cx="5475600" cy="781188"/>
          </a:xfrm>
          <a:prstGeom prst="rect">
            <a:avLst/>
          </a:prstGeom>
          <a:noFill/>
          <a:ln>
            <a:noFill/>
          </a:ln>
        </p:spPr>
        <p:txBody>
          <a:bodyPr spcFirstLastPara="1" wrap="square" lIns="91425" tIns="45700" rIns="91425" bIns="45700" anchor="b" anchorCtr="0">
            <a:normAutofit/>
          </a:bodyPr>
          <a:lstStyle>
            <a:lvl1pPr marL="457200" marR="0" lvl="0" indent="-228600" algn="l" rtl="0">
              <a:lnSpc>
                <a:spcPct val="100000"/>
              </a:lnSpc>
              <a:spcBef>
                <a:spcPts val="1000"/>
              </a:spcBef>
              <a:spcAft>
                <a:spcPts val="0"/>
              </a:spcAft>
              <a:buClr>
                <a:srgbClr val="2E7A40"/>
              </a:buClr>
              <a:buSzPts val="2800"/>
              <a:buFont typeface="Arial"/>
              <a:buNone/>
              <a:defRPr sz="28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rgbClr val="2E7A40"/>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rgbClr val="2E7A40"/>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rgbClr val="2E7A40"/>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rgbClr val="2E7A40"/>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63" name="Google Shape;63;p39" title="Bullet Points"/>
          <p:cNvSpPr txBox="1">
            <a:spLocks noGrp="1"/>
          </p:cNvSpPr>
          <p:nvPr>
            <p:ph type="body" idx="4"/>
          </p:nvPr>
        </p:nvSpPr>
        <p:spPr>
          <a:xfrm>
            <a:off x="6186713" y="2886076"/>
            <a:ext cx="5475600" cy="3232149"/>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90000"/>
              </a:lnSpc>
              <a:spcBef>
                <a:spcPts val="1000"/>
              </a:spcBef>
              <a:spcAft>
                <a:spcPts val="0"/>
              </a:spcAft>
              <a:buClr>
                <a:srgbClr val="2E7A40"/>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rtl="0">
              <a:lnSpc>
                <a:spcPct val="90000"/>
              </a:lnSpc>
              <a:spcBef>
                <a:spcPts val="500"/>
              </a:spcBef>
              <a:spcAft>
                <a:spcPts val="0"/>
              </a:spcAft>
              <a:buClr>
                <a:srgbClr val="2E7A40"/>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rgbClr val="2E7A40"/>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4" name="Google Shape;64;p39" title="Subtitle"/>
          <p:cNvSpPr txBox="1">
            <a:spLocks noGrp="1"/>
          </p:cNvSpPr>
          <p:nvPr>
            <p:ph type="body" idx="5"/>
          </p:nvPr>
        </p:nvSpPr>
        <p:spPr>
          <a:xfrm>
            <a:off x="520493" y="1376932"/>
            <a:ext cx="7368596" cy="60889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E7A40"/>
              </a:buClr>
              <a:buSzPts val="2000"/>
              <a:buFont typeface="Arial"/>
              <a:buNone/>
              <a:defRPr sz="2000" b="0" i="0" u="none" strike="noStrike" cap="none">
                <a:solidFill>
                  <a:schemeClr val="accent6"/>
                </a:solidFill>
                <a:latin typeface="Calibri"/>
                <a:ea typeface="Calibri"/>
                <a:cs typeface="Calibri"/>
                <a:sym typeface="Calibri"/>
              </a:defRPr>
            </a:lvl1pPr>
            <a:lvl2pPr marL="914400" marR="0" lvl="1" indent="-228600" algn="l" rtl="0">
              <a:lnSpc>
                <a:spcPct val="90000"/>
              </a:lnSpc>
              <a:spcBef>
                <a:spcPts val="500"/>
              </a:spcBef>
              <a:spcAft>
                <a:spcPts val="0"/>
              </a:spcAft>
              <a:buClr>
                <a:srgbClr val="2E7A40"/>
              </a:buClr>
              <a:buSzPts val="2000"/>
              <a:buFont typeface="Arial"/>
              <a:buNone/>
              <a:defRPr sz="20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rgbClr val="2E7A40"/>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5" name="Google Shape;65;p39"/>
          <p:cNvSpPr txBox="1"/>
          <p:nvPr/>
        </p:nvSpPr>
        <p:spPr>
          <a:xfrm>
            <a:off x="11072378" y="235732"/>
            <a:ext cx="814647" cy="61555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400"/>
              <a:buFont typeface="Arial"/>
              <a:buNone/>
            </a:pPr>
            <a:r>
              <a:rPr lang="en-US" sz="3400" b="1" i="0" u="none" strike="noStrike" cap="none">
                <a:solidFill>
                  <a:schemeClr val="accent1"/>
                </a:solidFill>
                <a:latin typeface="Arial Black"/>
                <a:ea typeface="Arial Black"/>
                <a:cs typeface="Arial Black"/>
                <a:sym typeface="Arial Black"/>
              </a:rPr>
              <a:t>FR</a:t>
            </a:r>
            <a:endParaRPr sz="1400" b="0" i="0" u="none" strike="noStrike" cap="none">
              <a:solidFill>
                <a:srgbClr val="000000"/>
              </a:solidFill>
              <a:latin typeface="Arial"/>
              <a:ea typeface="Arial"/>
              <a:cs typeface="Arial"/>
              <a:sym typeface="Arial"/>
            </a:endParaRPr>
          </a:p>
        </p:txBody>
      </p:sp>
      <p:sp>
        <p:nvSpPr>
          <p:cNvPr id="66" name="Google Shape;66;p39"/>
          <p:cNvSpPr/>
          <p:nvPr/>
        </p:nvSpPr>
        <p:spPr>
          <a:xfrm flipH="1">
            <a:off x="6679908" y="1"/>
            <a:ext cx="1447800" cy="639064"/>
          </a:xfrm>
          <a:prstGeom prst="parallelogram">
            <a:avLst>
              <a:gd name="adj" fmla="val 135617"/>
            </a:avLst>
          </a:prstGeom>
          <a:solidFill>
            <a:schemeClr val="accent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7" name="Google Shape;67;p39"/>
          <p:cNvSpPr txBox="1">
            <a:spLocks noGrp="1"/>
          </p:cNvSpPr>
          <p:nvPr>
            <p:ph type="ftr" idx="11"/>
          </p:nvPr>
        </p:nvSpPr>
        <p:spPr>
          <a:xfrm>
            <a:off x="33853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39"/>
          <p:cNvSpPr txBox="1">
            <a:spLocks noGrp="1"/>
          </p:cNvSpPr>
          <p:nvPr>
            <p:ph type="sldNum" idx="12"/>
          </p:nvPr>
        </p:nvSpPr>
        <p:spPr>
          <a:xfrm>
            <a:off x="11146971" y="6356350"/>
            <a:ext cx="74022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69" name="Google Shape;69;p39" title="Title "/>
          <p:cNvSpPr txBox="1">
            <a:spLocks noGrp="1"/>
          </p:cNvSpPr>
          <p:nvPr>
            <p:ph type="title"/>
          </p:nvPr>
        </p:nvSpPr>
        <p:spPr>
          <a:xfrm>
            <a:off x="518678" y="209028"/>
            <a:ext cx="8333222" cy="1147969"/>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chemeClr val="accent1"/>
              </a:buClr>
              <a:buSzPts val="4400"/>
              <a:buFont typeface="Calibri"/>
              <a:buNone/>
              <a:defRPr sz="4400" b="1">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Large Photo">
  <p:cSld name="Large Photo">
    <p:spTree>
      <p:nvGrpSpPr>
        <p:cNvPr id="1" name="Shape 70"/>
        <p:cNvGrpSpPr/>
        <p:nvPr/>
      </p:nvGrpSpPr>
      <p:grpSpPr>
        <a:xfrm>
          <a:off x="0" y="0"/>
          <a:ext cx="0" cy="0"/>
          <a:chOff x="0" y="0"/>
          <a:chExt cx="0" cy="0"/>
        </a:xfrm>
      </p:grpSpPr>
      <p:sp>
        <p:nvSpPr>
          <p:cNvPr id="71" name="Google Shape;71;p40"/>
          <p:cNvSpPr/>
          <p:nvPr/>
        </p:nvSpPr>
        <p:spPr>
          <a:xfrm rot="10800000" flipH="1">
            <a:off x="0" y="-5"/>
            <a:ext cx="11747500" cy="6299203"/>
          </a:xfrm>
          <a:prstGeom prst="rtTriangle">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2" name="Google Shape;72;p40" title="Image"/>
          <p:cNvSpPr>
            <a:spLocks noGrp="1"/>
          </p:cNvSpPr>
          <p:nvPr>
            <p:ph type="pic" idx="2"/>
          </p:nvPr>
        </p:nvSpPr>
        <p:spPr>
          <a:xfrm>
            <a:off x="359229" y="326570"/>
            <a:ext cx="11473542" cy="6204859"/>
          </a:xfrm>
          <a:prstGeom prst="rect">
            <a:avLst/>
          </a:prstGeom>
          <a:solidFill>
            <a:srgbClr val="D8D8D8"/>
          </a:solidFill>
          <a:ln>
            <a:noFill/>
          </a:ln>
        </p:spPr>
      </p:sp>
      <p:cxnSp>
        <p:nvCxnSpPr>
          <p:cNvPr id="73" name="Google Shape;73;p40"/>
          <p:cNvCxnSpPr/>
          <p:nvPr/>
        </p:nvCxnSpPr>
        <p:spPr>
          <a:xfrm rot="10800000" flipH="1">
            <a:off x="0" y="5344886"/>
            <a:ext cx="2362200" cy="1240972"/>
          </a:xfrm>
          <a:prstGeom prst="straightConnector1">
            <a:avLst/>
          </a:prstGeom>
          <a:noFill/>
          <a:ln w="9525" cap="flat" cmpd="sng">
            <a:solidFill>
              <a:srgbClr val="7F7F7F"/>
            </a:solidFill>
            <a:prstDash val="solid"/>
            <a:miter lim="8000"/>
            <a:headEnd type="none" w="sm" len="sm"/>
            <a:tailEnd type="none" w="sm" len="sm"/>
          </a:ln>
        </p:spPr>
      </p:cxnSp>
      <p:sp>
        <p:nvSpPr>
          <p:cNvPr id="74" name="Google Shape;74;p40" title="Title "/>
          <p:cNvSpPr txBox="1">
            <a:spLocks noGrp="1"/>
          </p:cNvSpPr>
          <p:nvPr>
            <p:ph type="title"/>
          </p:nvPr>
        </p:nvSpPr>
        <p:spPr>
          <a:xfrm>
            <a:off x="359229" y="558802"/>
            <a:ext cx="8333222" cy="939798"/>
          </a:xfrm>
          <a:prstGeom prst="rect">
            <a:avLst/>
          </a:prstGeom>
          <a:solidFill>
            <a:schemeClr val="lt1">
              <a:alpha val="89412"/>
            </a:schemeClr>
          </a:solidFill>
          <a:ln>
            <a:noFill/>
          </a:ln>
        </p:spPr>
        <p:txBody>
          <a:bodyPr spcFirstLastPara="1" wrap="square" lIns="288000" tIns="45700" rIns="91425" bIns="0" anchor="ctr" anchorCtr="0">
            <a:normAutofit/>
          </a:bodyPr>
          <a:lstStyle>
            <a:lvl1pPr lvl="0" algn="l">
              <a:lnSpc>
                <a:spcPct val="90000"/>
              </a:lnSpc>
              <a:spcBef>
                <a:spcPts val="0"/>
              </a:spcBef>
              <a:spcAft>
                <a:spcPts val="0"/>
              </a:spcAft>
              <a:buClr>
                <a:schemeClr val="dk1"/>
              </a:buClr>
              <a:buSzPts val="3600"/>
              <a:buFont typeface="Calibri"/>
              <a:buNone/>
              <a:defRPr sz="3600" b="1">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75"/>
        <p:cNvGrpSpPr/>
        <p:nvPr/>
      </p:nvGrpSpPr>
      <p:grpSpPr>
        <a:xfrm>
          <a:off x="0" y="0"/>
          <a:ext cx="0" cy="0"/>
          <a:chOff x="0" y="0"/>
          <a:chExt cx="0" cy="0"/>
        </a:xfrm>
      </p:grpSpPr>
      <p:sp>
        <p:nvSpPr>
          <p:cNvPr id="76" name="Google Shape;76;p44"/>
          <p:cNvSpPr/>
          <p:nvPr/>
        </p:nvSpPr>
        <p:spPr>
          <a:xfrm rot="10800000" flipH="1">
            <a:off x="0" y="-6"/>
            <a:ext cx="10625328" cy="5404110"/>
          </a:xfrm>
          <a:prstGeom prst="rtTriangle">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cxnSp>
        <p:nvCxnSpPr>
          <p:cNvPr id="77" name="Google Shape;77;p44"/>
          <p:cNvCxnSpPr/>
          <p:nvPr/>
        </p:nvCxnSpPr>
        <p:spPr>
          <a:xfrm rot="10800000" flipH="1">
            <a:off x="0" y="0"/>
            <a:ext cx="6030686" cy="3004456"/>
          </a:xfrm>
          <a:prstGeom prst="straightConnector1">
            <a:avLst/>
          </a:prstGeom>
          <a:noFill/>
          <a:ln w="9525" cap="flat" cmpd="sng">
            <a:solidFill>
              <a:srgbClr val="A5A5A5"/>
            </a:solidFill>
            <a:prstDash val="solid"/>
            <a:miter lim="8000"/>
            <a:headEnd type="none" w="sm" len="sm"/>
            <a:tailEnd type="none" w="sm" len="sm"/>
          </a:ln>
        </p:spPr>
      </p:cxnSp>
      <p:cxnSp>
        <p:nvCxnSpPr>
          <p:cNvPr id="78" name="Google Shape;78;p44"/>
          <p:cNvCxnSpPr/>
          <p:nvPr/>
        </p:nvCxnSpPr>
        <p:spPr>
          <a:xfrm rot="10800000" flipH="1">
            <a:off x="9004301" y="3924299"/>
            <a:ext cx="3187700" cy="1689100"/>
          </a:xfrm>
          <a:prstGeom prst="straightConnector1">
            <a:avLst/>
          </a:prstGeom>
          <a:noFill/>
          <a:ln w="9525" cap="flat" cmpd="sng">
            <a:solidFill>
              <a:schemeClr val="accent2"/>
            </a:solidFill>
            <a:prstDash val="solid"/>
            <a:miter lim="8000"/>
            <a:headEnd type="none" w="sm" len="sm"/>
            <a:tailEnd type="none" w="sm" len="sm"/>
          </a:ln>
        </p:spPr>
      </p:cxnSp>
      <p:sp>
        <p:nvSpPr>
          <p:cNvPr id="79" name="Google Shape;79;p44" title="Title"/>
          <p:cNvSpPr txBox="1">
            <a:spLocks noGrp="1"/>
          </p:cNvSpPr>
          <p:nvPr>
            <p:ph type="ctrTitle"/>
          </p:nvPr>
        </p:nvSpPr>
        <p:spPr>
          <a:xfrm>
            <a:off x="6375721" y="2006084"/>
            <a:ext cx="4853573" cy="1616252"/>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chemeClr val="accent1"/>
              </a:buClr>
              <a:buSzPts val="4300"/>
              <a:buFont typeface="Calibri"/>
              <a:buNone/>
              <a:defRPr sz="4300" b="1">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44" title="Subtitle"/>
          <p:cNvSpPr txBox="1">
            <a:spLocks noGrp="1"/>
          </p:cNvSpPr>
          <p:nvPr>
            <p:ph type="subTitle" idx="1"/>
          </p:nvPr>
        </p:nvSpPr>
        <p:spPr>
          <a:xfrm>
            <a:off x="6375214" y="3640998"/>
            <a:ext cx="4854339" cy="1257574"/>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rgbClr val="2E7A40"/>
              </a:buClr>
              <a:buSzPts val="2400"/>
              <a:buFont typeface="Arial"/>
              <a:buNone/>
              <a:defRPr sz="2400" b="0" i="0" u="none" strike="noStrike" cap="none">
                <a:solidFill>
                  <a:schemeClr val="accent6"/>
                </a:solidFill>
                <a:latin typeface="Calibri"/>
                <a:ea typeface="Calibri"/>
                <a:cs typeface="Calibri"/>
                <a:sym typeface="Calibri"/>
              </a:defRPr>
            </a:lvl1pPr>
            <a:lvl2pPr marR="0" lvl="1" algn="ctr" rtl="0">
              <a:lnSpc>
                <a:spcPct val="90000"/>
              </a:lnSpc>
              <a:spcBef>
                <a:spcPts val="500"/>
              </a:spcBef>
              <a:spcAft>
                <a:spcPts val="0"/>
              </a:spcAft>
              <a:buClr>
                <a:srgbClr val="2E7A40"/>
              </a:buClr>
              <a:buSzPts val="20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00"/>
              </a:spcBef>
              <a:spcAft>
                <a:spcPts val="0"/>
              </a:spcAft>
              <a:buClr>
                <a:srgbClr val="2E7A40"/>
              </a:buClr>
              <a:buSzPts val="1800"/>
              <a:buFont typeface="Arial"/>
              <a:buNone/>
              <a:defRPr sz="1800" b="0" i="0" u="none" strike="noStrike" cap="none">
                <a:solidFill>
                  <a:schemeClr val="dk1"/>
                </a:solidFill>
                <a:latin typeface="Calibri"/>
                <a:ea typeface="Calibri"/>
                <a:cs typeface="Calibri"/>
                <a:sym typeface="Calibri"/>
              </a:defRPr>
            </a:lvl3pPr>
            <a:lvl4pPr marR="0" lvl="3" algn="ctr" rtl="0">
              <a:lnSpc>
                <a:spcPct val="90000"/>
              </a:lnSpc>
              <a:spcBef>
                <a:spcPts val="500"/>
              </a:spcBef>
              <a:spcAft>
                <a:spcPts val="0"/>
              </a:spcAft>
              <a:buClr>
                <a:srgbClr val="2E7A40"/>
              </a:buClr>
              <a:buSzPts val="16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00"/>
              </a:spcBef>
              <a:spcAft>
                <a:spcPts val="0"/>
              </a:spcAft>
              <a:buClr>
                <a:srgbClr val="2E7A40"/>
              </a:buClr>
              <a:buSzPts val="16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cxnSp>
        <p:nvCxnSpPr>
          <p:cNvPr id="81" name="Google Shape;81;p44"/>
          <p:cNvCxnSpPr/>
          <p:nvPr/>
        </p:nvCxnSpPr>
        <p:spPr>
          <a:xfrm rot="10800000" flipH="1">
            <a:off x="-17837" y="4700016"/>
            <a:ext cx="1919789" cy="1001054"/>
          </a:xfrm>
          <a:prstGeom prst="straightConnector1">
            <a:avLst/>
          </a:prstGeom>
          <a:noFill/>
          <a:ln w="9525" cap="flat" cmpd="sng">
            <a:solidFill>
              <a:schemeClr val="accent1"/>
            </a:solidFill>
            <a:prstDash val="solid"/>
            <a:miter lim="8000"/>
            <a:headEnd type="none" w="sm" len="sm"/>
            <a:tailEnd type="none" w="sm" len="sm"/>
          </a:ln>
        </p:spPr>
      </p:cxnSp>
    </p:spTree>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hank you">
  <p:cSld name="Thank you">
    <p:spTree>
      <p:nvGrpSpPr>
        <p:cNvPr id="1" name="Shape 82"/>
        <p:cNvGrpSpPr/>
        <p:nvPr/>
      </p:nvGrpSpPr>
      <p:grpSpPr>
        <a:xfrm>
          <a:off x="0" y="0"/>
          <a:ext cx="0" cy="0"/>
          <a:chOff x="0" y="0"/>
          <a:chExt cx="0" cy="0"/>
        </a:xfrm>
      </p:grpSpPr>
      <p:sp>
        <p:nvSpPr>
          <p:cNvPr id="83" name="Google Shape;83;p41" title="Title"/>
          <p:cNvSpPr txBox="1">
            <a:spLocks noGrp="1"/>
          </p:cNvSpPr>
          <p:nvPr>
            <p:ph type="ctrTitle"/>
          </p:nvPr>
        </p:nvSpPr>
        <p:spPr>
          <a:xfrm>
            <a:off x="6375721" y="1821022"/>
            <a:ext cx="4853573" cy="1616252"/>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chemeClr val="accent1"/>
              </a:buClr>
              <a:buSzPts val="4300"/>
              <a:buFont typeface="Calibri"/>
              <a:buNone/>
              <a:defRPr sz="4300" b="1">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41"/>
          <p:cNvSpPr txBox="1">
            <a:spLocks noGrp="1"/>
          </p:cNvSpPr>
          <p:nvPr>
            <p:ph type="body" idx="1"/>
          </p:nvPr>
        </p:nvSpPr>
        <p:spPr>
          <a:xfrm>
            <a:off x="6822929" y="3461163"/>
            <a:ext cx="3445782" cy="2880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E7A40"/>
              </a:buClr>
              <a:buSzPts val="1800"/>
              <a:buFont typeface="Arial"/>
              <a:buNone/>
              <a:defRPr sz="1800" b="0" i="0" u="none" strike="noStrike" cap="none">
                <a:solidFill>
                  <a:schemeClr val="dk1"/>
                </a:solidFill>
                <a:latin typeface="Calibri"/>
                <a:ea typeface="Calibri"/>
                <a:cs typeface="Calibri"/>
                <a:sym typeface="Calibri"/>
              </a:defRPr>
            </a:lvl1pPr>
            <a:lvl2pPr marL="914400" marR="0" lvl="1" indent="-355600" algn="l" rtl="0">
              <a:lnSpc>
                <a:spcPct val="90000"/>
              </a:lnSpc>
              <a:spcBef>
                <a:spcPts val="500"/>
              </a:spcBef>
              <a:spcAft>
                <a:spcPts val="0"/>
              </a:spcAft>
              <a:buClr>
                <a:srgbClr val="2E7A40"/>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rgbClr val="2E7A40"/>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5" name="Google Shape;85;p41"/>
          <p:cNvSpPr txBox="1">
            <a:spLocks noGrp="1"/>
          </p:cNvSpPr>
          <p:nvPr>
            <p:ph type="body" idx="2"/>
          </p:nvPr>
        </p:nvSpPr>
        <p:spPr>
          <a:xfrm>
            <a:off x="6822929" y="3839451"/>
            <a:ext cx="3445782" cy="2880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E7A40"/>
              </a:buClr>
              <a:buSzPts val="1800"/>
              <a:buFont typeface="Arial"/>
              <a:buNone/>
              <a:defRPr sz="1800" b="0" i="0" u="none" strike="noStrike" cap="none">
                <a:solidFill>
                  <a:schemeClr val="dk1"/>
                </a:solidFill>
                <a:latin typeface="Calibri"/>
                <a:ea typeface="Calibri"/>
                <a:cs typeface="Calibri"/>
                <a:sym typeface="Calibri"/>
              </a:defRPr>
            </a:lvl1pPr>
            <a:lvl2pPr marL="914400" marR="0" lvl="1" indent="-355600" algn="l" rtl="0">
              <a:lnSpc>
                <a:spcPct val="90000"/>
              </a:lnSpc>
              <a:spcBef>
                <a:spcPts val="500"/>
              </a:spcBef>
              <a:spcAft>
                <a:spcPts val="0"/>
              </a:spcAft>
              <a:buClr>
                <a:srgbClr val="2E7A40"/>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rgbClr val="2E7A40"/>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6" name="Google Shape;86;p41"/>
          <p:cNvSpPr txBox="1">
            <a:spLocks noGrp="1"/>
          </p:cNvSpPr>
          <p:nvPr>
            <p:ph type="body" idx="3"/>
          </p:nvPr>
        </p:nvSpPr>
        <p:spPr>
          <a:xfrm>
            <a:off x="6822928" y="4216669"/>
            <a:ext cx="3445783" cy="28907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E7A40"/>
              </a:buClr>
              <a:buSzPts val="1800"/>
              <a:buFont typeface="Arial"/>
              <a:buNone/>
              <a:defRPr sz="1800" b="0" i="0" u="none" strike="noStrike" cap="none">
                <a:solidFill>
                  <a:schemeClr val="dk1"/>
                </a:solidFill>
                <a:latin typeface="Calibri"/>
                <a:ea typeface="Calibri"/>
                <a:cs typeface="Calibri"/>
                <a:sym typeface="Calibri"/>
              </a:defRPr>
            </a:lvl1pPr>
            <a:lvl2pPr marL="914400" marR="0" lvl="1" indent="-355600" algn="l" rtl="0">
              <a:lnSpc>
                <a:spcPct val="90000"/>
              </a:lnSpc>
              <a:spcBef>
                <a:spcPts val="500"/>
              </a:spcBef>
              <a:spcAft>
                <a:spcPts val="0"/>
              </a:spcAft>
              <a:buClr>
                <a:srgbClr val="2E7A40"/>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rgbClr val="2E7A40"/>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7" name="Google Shape;87;p41"/>
          <p:cNvSpPr txBox="1">
            <a:spLocks noGrp="1"/>
          </p:cNvSpPr>
          <p:nvPr>
            <p:ph type="body" idx="4"/>
          </p:nvPr>
        </p:nvSpPr>
        <p:spPr>
          <a:xfrm>
            <a:off x="6822929" y="4594957"/>
            <a:ext cx="3445782" cy="2880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E7A40"/>
              </a:buClr>
              <a:buSzPts val="1800"/>
              <a:buFont typeface="Arial"/>
              <a:buNone/>
              <a:defRPr sz="1800" b="0" i="0" u="none" strike="noStrike" cap="none">
                <a:solidFill>
                  <a:schemeClr val="dk1"/>
                </a:solidFill>
                <a:latin typeface="Calibri"/>
                <a:ea typeface="Calibri"/>
                <a:cs typeface="Calibri"/>
                <a:sym typeface="Calibri"/>
              </a:defRPr>
            </a:lvl1pPr>
            <a:lvl2pPr marL="914400" marR="0" lvl="1" indent="-355600" algn="l" rtl="0">
              <a:lnSpc>
                <a:spcPct val="90000"/>
              </a:lnSpc>
              <a:spcBef>
                <a:spcPts val="500"/>
              </a:spcBef>
              <a:spcAft>
                <a:spcPts val="0"/>
              </a:spcAft>
              <a:buClr>
                <a:srgbClr val="2E7A40"/>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rgbClr val="2E7A40"/>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8" name="Google Shape;88;p41"/>
          <p:cNvSpPr/>
          <p:nvPr/>
        </p:nvSpPr>
        <p:spPr>
          <a:xfrm>
            <a:off x="6458938" y="3505247"/>
            <a:ext cx="258875" cy="258875"/>
          </a:xfrm>
          <a:custGeom>
            <a:avLst/>
            <a:gdLst/>
            <a:ahLst/>
            <a:cxnLst/>
            <a:rect l="l" t="t" r="r" b="b"/>
            <a:pathLst>
              <a:path w="21600" h="21600" extrusionOk="0">
                <a:moveTo>
                  <a:pt x="17958" y="17505"/>
                </a:moveTo>
                <a:cubicBezTo>
                  <a:pt x="17372" y="16944"/>
                  <a:pt x="16242" y="15945"/>
                  <a:pt x="15117" y="15413"/>
                </a:cubicBezTo>
                <a:cubicBezTo>
                  <a:pt x="14189" y="14975"/>
                  <a:pt x="13657" y="14531"/>
                  <a:pt x="13491" y="14057"/>
                </a:cubicBezTo>
                <a:cubicBezTo>
                  <a:pt x="13377" y="13728"/>
                  <a:pt x="13428" y="13351"/>
                  <a:pt x="13649" y="12904"/>
                </a:cubicBezTo>
                <a:cubicBezTo>
                  <a:pt x="13815" y="12567"/>
                  <a:pt x="13972" y="12286"/>
                  <a:pt x="14117" y="12028"/>
                </a:cubicBezTo>
                <a:cubicBezTo>
                  <a:pt x="14730" y="10934"/>
                  <a:pt x="15203" y="10145"/>
                  <a:pt x="15203" y="7348"/>
                </a:cubicBezTo>
                <a:cubicBezTo>
                  <a:pt x="15203" y="3162"/>
                  <a:pt x="12787" y="2951"/>
                  <a:pt x="12309" y="2951"/>
                </a:cubicBezTo>
                <a:cubicBezTo>
                  <a:pt x="11917" y="2951"/>
                  <a:pt x="11672" y="3037"/>
                  <a:pt x="11435" y="3121"/>
                </a:cubicBezTo>
                <a:cubicBezTo>
                  <a:pt x="11175" y="3213"/>
                  <a:pt x="10907" y="3309"/>
                  <a:pt x="10296" y="3319"/>
                </a:cubicBezTo>
                <a:cubicBezTo>
                  <a:pt x="9190" y="3337"/>
                  <a:pt x="6873" y="3375"/>
                  <a:pt x="6873" y="7226"/>
                </a:cubicBezTo>
                <a:cubicBezTo>
                  <a:pt x="6873" y="9919"/>
                  <a:pt x="7574" y="11156"/>
                  <a:pt x="8125" y="12150"/>
                </a:cubicBezTo>
                <a:cubicBezTo>
                  <a:pt x="8266" y="12404"/>
                  <a:pt x="8399" y="12645"/>
                  <a:pt x="8505" y="12885"/>
                </a:cubicBezTo>
                <a:cubicBezTo>
                  <a:pt x="8973" y="13949"/>
                  <a:pt x="8631" y="14693"/>
                  <a:pt x="7426" y="15224"/>
                </a:cubicBezTo>
                <a:cubicBezTo>
                  <a:pt x="5905" y="15897"/>
                  <a:pt x="5188" y="16247"/>
                  <a:pt x="3693" y="17562"/>
                </a:cubicBezTo>
                <a:cubicBezTo>
                  <a:pt x="2017" y="15800"/>
                  <a:pt x="982" y="13423"/>
                  <a:pt x="982" y="10800"/>
                </a:cubicBezTo>
                <a:cubicBezTo>
                  <a:pt x="982" y="5377"/>
                  <a:pt x="5377" y="982"/>
                  <a:pt x="10800" y="982"/>
                </a:cubicBezTo>
                <a:cubicBezTo>
                  <a:pt x="16223" y="982"/>
                  <a:pt x="20618" y="5377"/>
                  <a:pt x="20618" y="10800"/>
                </a:cubicBezTo>
                <a:cubicBezTo>
                  <a:pt x="20618" y="13395"/>
                  <a:pt x="19603" y="15749"/>
                  <a:pt x="17958" y="17505"/>
                </a:cubicBezTo>
                <a:moveTo>
                  <a:pt x="10800" y="20618"/>
                </a:moveTo>
                <a:cubicBezTo>
                  <a:pt x="8356" y="20618"/>
                  <a:pt x="6125" y="19720"/>
                  <a:pt x="4407" y="18242"/>
                </a:cubicBezTo>
                <a:cubicBezTo>
                  <a:pt x="5730" y="17084"/>
                  <a:pt x="6362" y="16767"/>
                  <a:pt x="7823" y="16122"/>
                </a:cubicBezTo>
                <a:cubicBezTo>
                  <a:pt x="9515" y="15375"/>
                  <a:pt x="10091" y="14051"/>
                  <a:pt x="9403" y="12489"/>
                </a:cubicBezTo>
                <a:cubicBezTo>
                  <a:pt x="9279" y="12208"/>
                  <a:pt x="9136" y="11949"/>
                  <a:pt x="8984" y="11674"/>
                </a:cubicBezTo>
                <a:cubicBezTo>
                  <a:pt x="8461" y="10732"/>
                  <a:pt x="7855" y="9665"/>
                  <a:pt x="7855" y="7226"/>
                </a:cubicBezTo>
                <a:cubicBezTo>
                  <a:pt x="7855" y="4341"/>
                  <a:pt x="9224" y="4318"/>
                  <a:pt x="10312" y="4300"/>
                </a:cubicBezTo>
                <a:cubicBezTo>
                  <a:pt x="11084" y="4287"/>
                  <a:pt x="11461" y="4154"/>
                  <a:pt x="11763" y="4047"/>
                </a:cubicBezTo>
                <a:cubicBezTo>
                  <a:pt x="11964" y="3975"/>
                  <a:pt x="12086" y="3933"/>
                  <a:pt x="12309" y="3933"/>
                </a:cubicBezTo>
                <a:cubicBezTo>
                  <a:pt x="13218" y="3933"/>
                  <a:pt x="14221" y="4830"/>
                  <a:pt x="14221" y="7348"/>
                </a:cubicBezTo>
                <a:cubicBezTo>
                  <a:pt x="14221" y="9888"/>
                  <a:pt x="13840" y="10513"/>
                  <a:pt x="13261" y="11548"/>
                </a:cubicBezTo>
                <a:cubicBezTo>
                  <a:pt x="13108" y="11820"/>
                  <a:pt x="12943" y="12115"/>
                  <a:pt x="12768" y="12470"/>
                </a:cubicBezTo>
                <a:cubicBezTo>
                  <a:pt x="12430" y="13155"/>
                  <a:pt x="12362" y="13798"/>
                  <a:pt x="12565" y="14380"/>
                </a:cubicBezTo>
                <a:cubicBezTo>
                  <a:pt x="12825" y="15126"/>
                  <a:pt x="13502" y="15737"/>
                  <a:pt x="14696" y="16302"/>
                </a:cubicBezTo>
                <a:cubicBezTo>
                  <a:pt x="15675" y="16764"/>
                  <a:pt x="16700" y="17667"/>
                  <a:pt x="17251" y="18189"/>
                </a:cubicBezTo>
                <a:cubicBezTo>
                  <a:pt x="15525" y="19697"/>
                  <a:pt x="13272" y="20618"/>
                  <a:pt x="10800" y="20618"/>
                </a:cubicBezTo>
                <a:moveTo>
                  <a:pt x="10800" y="0"/>
                </a:moveTo>
                <a:cubicBezTo>
                  <a:pt x="4835" y="0"/>
                  <a:pt x="0" y="4835"/>
                  <a:pt x="0" y="10800"/>
                </a:cubicBezTo>
                <a:cubicBezTo>
                  <a:pt x="0" y="16764"/>
                  <a:pt x="4835" y="21600"/>
                  <a:pt x="10800" y="21600"/>
                </a:cubicBezTo>
                <a:cubicBezTo>
                  <a:pt x="16765" y="21600"/>
                  <a:pt x="21600" y="16764"/>
                  <a:pt x="21600" y="10800"/>
                </a:cubicBezTo>
                <a:cubicBezTo>
                  <a:pt x="21600" y="4835"/>
                  <a:pt x="16765" y="0"/>
                  <a:pt x="10800" y="0"/>
                </a:cubicBezTo>
              </a:path>
            </a:pathLst>
          </a:custGeom>
          <a:solidFill>
            <a:schemeClr val="accent2"/>
          </a:solidFill>
          <a:ln>
            <a:noFill/>
          </a:ln>
        </p:spPr>
        <p:txBody>
          <a:bodyPr spcFirstLastPara="1" wrap="square" lIns="38100" tIns="38100" rIns="38100" bIns="381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9" name="Google Shape;89;p41"/>
          <p:cNvSpPr/>
          <p:nvPr/>
        </p:nvSpPr>
        <p:spPr>
          <a:xfrm>
            <a:off x="6507622" y="3897986"/>
            <a:ext cx="161507" cy="296095"/>
          </a:xfrm>
          <a:custGeom>
            <a:avLst/>
            <a:gdLst/>
            <a:ahLst/>
            <a:cxnLst/>
            <a:rect l="l" t="t" r="r" b="b"/>
            <a:pathLst>
              <a:path w="21600" h="21600" extrusionOk="0">
                <a:moveTo>
                  <a:pt x="11700" y="1473"/>
                </a:moveTo>
                <a:lnTo>
                  <a:pt x="9900" y="1473"/>
                </a:lnTo>
                <a:cubicBezTo>
                  <a:pt x="9403" y="1473"/>
                  <a:pt x="9000" y="1692"/>
                  <a:pt x="9000" y="1964"/>
                </a:cubicBezTo>
                <a:cubicBezTo>
                  <a:pt x="9000" y="2235"/>
                  <a:pt x="9403" y="2455"/>
                  <a:pt x="9900" y="2455"/>
                </a:cubicBezTo>
                <a:lnTo>
                  <a:pt x="11700" y="2455"/>
                </a:lnTo>
                <a:cubicBezTo>
                  <a:pt x="12197" y="2455"/>
                  <a:pt x="12600" y="2235"/>
                  <a:pt x="12600" y="1964"/>
                </a:cubicBezTo>
                <a:cubicBezTo>
                  <a:pt x="12600" y="1692"/>
                  <a:pt x="12197" y="1473"/>
                  <a:pt x="11700" y="1473"/>
                </a:cubicBezTo>
                <a:moveTo>
                  <a:pt x="19800" y="2945"/>
                </a:moveTo>
                <a:lnTo>
                  <a:pt x="1800" y="2945"/>
                </a:lnTo>
                <a:lnTo>
                  <a:pt x="1800" y="1964"/>
                </a:lnTo>
                <a:cubicBezTo>
                  <a:pt x="1800" y="1422"/>
                  <a:pt x="2605" y="982"/>
                  <a:pt x="3600" y="982"/>
                </a:cubicBezTo>
                <a:lnTo>
                  <a:pt x="18000" y="982"/>
                </a:lnTo>
                <a:cubicBezTo>
                  <a:pt x="18993" y="982"/>
                  <a:pt x="19800" y="1422"/>
                  <a:pt x="19800" y="1964"/>
                </a:cubicBezTo>
                <a:cubicBezTo>
                  <a:pt x="19800" y="1964"/>
                  <a:pt x="19800" y="2945"/>
                  <a:pt x="19800" y="2945"/>
                </a:cubicBezTo>
                <a:close/>
                <a:moveTo>
                  <a:pt x="19800" y="17673"/>
                </a:moveTo>
                <a:lnTo>
                  <a:pt x="1800" y="17673"/>
                </a:lnTo>
                <a:lnTo>
                  <a:pt x="1800" y="3927"/>
                </a:lnTo>
                <a:lnTo>
                  <a:pt x="19800" y="3927"/>
                </a:lnTo>
                <a:cubicBezTo>
                  <a:pt x="19800" y="3927"/>
                  <a:pt x="19800" y="17673"/>
                  <a:pt x="19800" y="17673"/>
                </a:cubicBezTo>
                <a:close/>
                <a:moveTo>
                  <a:pt x="19800" y="19636"/>
                </a:moveTo>
                <a:cubicBezTo>
                  <a:pt x="19800" y="20179"/>
                  <a:pt x="18993" y="20618"/>
                  <a:pt x="18000" y="20618"/>
                </a:cubicBezTo>
                <a:lnTo>
                  <a:pt x="3600" y="20618"/>
                </a:lnTo>
                <a:cubicBezTo>
                  <a:pt x="2605" y="20618"/>
                  <a:pt x="1800" y="20179"/>
                  <a:pt x="1800" y="19636"/>
                </a:cubicBezTo>
                <a:lnTo>
                  <a:pt x="1800" y="18655"/>
                </a:lnTo>
                <a:lnTo>
                  <a:pt x="19800" y="18655"/>
                </a:lnTo>
                <a:cubicBezTo>
                  <a:pt x="19800" y="18655"/>
                  <a:pt x="19800" y="19636"/>
                  <a:pt x="19800" y="19636"/>
                </a:cubicBezTo>
                <a:close/>
                <a:moveTo>
                  <a:pt x="18000" y="0"/>
                </a:moveTo>
                <a:lnTo>
                  <a:pt x="3600" y="0"/>
                </a:lnTo>
                <a:cubicBezTo>
                  <a:pt x="1612" y="0"/>
                  <a:pt x="0" y="879"/>
                  <a:pt x="0" y="1964"/>
                </a:cubicBezTo>
                <a:lnTo>
                  <a:pt x="0" y="19636"/>
                </a:lnTo>
                <a:cubicBezTo>
                  <a:pt x="0" y="20721"/>
                  <a:pt x="1612" y="21600"/>
                  <a:pt x="3600" y="21600"/>
                </a:cubicBezTo>
                <a:lnTo>
                  <a:pt x="18000" y="21600"/>
                </a:lnTo>
                <a:cubicBezTo>
                  <a:pt x="19988" y="21600"/>
                  <a:pt x="21600" y="20721"/>
                  <a:pt x="21600" y="19636"/>
                </a:cubicBezTo>
                <a:lnTo>
                  <a:pt x="21600" y="1964"/>
                </a:lnTo>
                <a:cubicBezTo>
                  <a:pt x="21600" y="879"/>
                  <a:pt x="19988" y="0"/>
                  <a:pt x="18000" y="0"/>
                </a:cubicBezTo>
                <a:moveTo>
                  <a:pt x="10800" y="20127"/>
                </a:moveTo>
                <a:cubicBezTo>
                  <a:pt x="11297" y="20127"/>
                  <a:pt x="11700" y="19908"/>
                  <a:pt x="11700" y="19636"/>
                </a:cubicBezTo>
                <a:cubicBezTo>
                  <a:pt x="11700" y="19366"/>
                  <a:pt x="11297" y="19145"/>
                  <a:pt x="10800" y="19145"/>
                </a:cubicBezTo>
                <a:cubicBezTo>
                  <a:pt x="10303" y="19145"/>
                  <a:pt x="9900" y="19366"/>
                  <a:pt x="9900" y="19636"/>
                </a:cubicBezTo>
                <a:cubicBezTo>
                  <a:pt x="9900" y="19908"/>
                  <a:pt x="10303" y="20127"/>
                  <a:pt x="10800" y="20127"/>
                </a:cubicBezTo>
              </a:path>
            </a:pathLst>
          </a:custGeom>
          <a:solidFill>
            <a:schemeClr val="accent2"/>
          </a:solidFill>
          <a:ln>
            <a:noFill/>
          </a:ln>
        </p:spPr>
        <p:txBody>
          <a:bodyPr spcFirstLastPara="1" wrap="square" lIns="38100" tIns="38100" rIns="38100" bIns="381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0" name="Google Shape;90;p41"/>
          <p:cNvSpPr/>
          <p:nvPr/>
        </p:nvSpPr>
        <p:spPr>
          <a:xfrm>
            <a:off x="6458938" y="4327945"/>
            <a:ext cx="258875" cy="188273"/>
          </a:xfrm>
          <a:custGeom>
            <a:avLst/>
            <a:gdLst/>
            <a:ahLst/>
            <a:cxnLst/>
            <a:rect l="l" t="t" r="r" b="b"/>
            <a:pathLst>
              <a:path w="21600" h="21600" extrusionOk="0">
                <a:moveTo>
                  <a:pt x="20618" y="18900"/>
                </a:moveTo>
                <a:cubicBezTo>
                  <a:pt x="20618" y="18980"/>
                  <a:pt x="20611" y="19058"/>
                  <a:pt x="20601" y="19135"/>
                </a:cubicBezTo>
                <a:lnTo>
                  <a:pt x="14539" y="10800"/>
                </a:lnTo>
                <a:lnTo>
                  <a:pt x="20601" y="2465"/>
                </a:lnTo>
                <a:cubicBezTo>
                  <a:pt x="20611" y="2542"/>
                  <a:pt x="20618" y="2620"/>
                  <a:pt x="20618" y="2700"/>
                </a:cubicBezTo>
                <a:cubicBezTo>
                  <a:pt x="20618" y="2700"/>
                  <a:pt x="20618" y="18900"/>
                  <a:pt x="20618" y="18900"/>
                </a:cubicBezTo>
                <a:close/>
                <a:moveTo>
                  <a:pt x="19636" y="20250"/>
                </a:moveTo>
                <a:lnTo>
                  <a:pt x="1964" y="20250"/>
                </a:lnTo>
                <a:cubicBezTo>
                  <a:pt x="1849" y="20250"/>
                  <a:pt x="1739" y="20218"/>
                  <a:pt x="1637" y="20168"/>
                </a:cubicBezTo>
                <a:lnTo>
                  <a:pt x="7755" y="11754"/>
                </a:lnTo>
                <a:lnTo>
                  <a:pt x="9440" y="14072"/>
                </a:lnTo>
                <a:cubicBezTo>
                  <a:pt x="9816" y="14589"/>
                  <a:pt x="10308" y="14847"/>
                  <a:pt x="10800" y="14847"/>
                </a:cubicBezTo>
                <a:cubicBezTo>
                  <a:pt x="11292" y="14847"/>
                  <a:pt x="11784" y="14589"/>
                  <a:pt x="12159" y="14072"/>
                </a:cubicBezTo>
                <a:lnTo>
                  <a:pt x="13845" y="11754"/>
                </a:lnTo>
                <a:lnTo>
                  <a:pt x="19964" y="20168"/>
                </a:lnTo>
                <a:cubicBezTo>
                  <a:pt x="19861" y="20218"/>
                  <a:pt x="19752" y="20250"/>
                  <a:pt x="19636" y="20250"/>
                </a:cubicBezTo>
                <a:moveTo>
                  <a:pt x="982" y="18900"/>
                </a:moveTo>
                <a:lnTo>
                  <a:pt x="982" y="2700"/>
                </a:lnTo>
                <a:cubicBezTo>
                  <a:pt x="982" y="2620"/>
                  <a:pt x="989" y="2542"/>
                  <a:pt x="999" y="2465"/>
                </a:cubicBezTo>
                <a:lnTo>
                  <a:pt x="7061" y="10800"/>
                </a:lnTo>
                <a:lnTo>
                  <a:pt x="999" y="19135"/>
                </a:lnTo>
                <a:cubicBezTo>
                  <a:pt x="989" y="19058"/>
                  <a:pt x="982" y="18980"/>
                  <a:pt x="982" y="18900"/>
                </a:cubicBezTo>
                <a:moveTo>
                  <a:pt x="1964" y="1350"/>
                </a:moveTo>
                <a:lnTo>
                  <a:pt x="19636" y="1350"/>
                </a:lnTo>
                <a:cubicBezTo>
                  <a:pt x="19752" y="1350"/>
                  <a:pt x="19861" y="1382"/>
                  <a:pt x="19964" y="1433"/>
                </a:cubicBezTo>
                <a:lnTo>
                  <a:pt x="11465" y="13118"/>
                </a:lnTo>
                <a:cubicBezTo>
                  <a:pt x="11288" y="13362"/>
                  <a:pt x="11051" y="13497"/>
                  <a:pt x="10800" y="13497"/>
                </a:cubicBezTo>
                <a:cubicBezTo>
                  <a:pt x="10549" y="13497"/>
                  <a:pt x="10312" y="13362"/>
                  <a:pt x="10134" y="13118"/>
                </a:cubicBezTo>
                <a:lnTo>
                  <a:pt x="1637" y="1433"/>
                </a:lnTo>
                <a:cubicBezTo>
                  <a:pt x="1739" y="1382"/>
                  <a:pt x="1849" y="1350"/>
                  <a:pt x="1964" y="1350"/>
                </a:cubicBezTo>
                <a:moveTo>
                  <a:pt x="19636" y="0"/>
                </a:moveTo>
                <a:lnTo>
                  <a:pt x="1964" y="0"/>
                </a:lnTo>
                <a:cubicBezTo>
                  <a:pt x="879" y="0"/>
                  <a:pt x="0" y="1209"/>
                  <a:pt x="0" y="2700"/>
                </a:cubicBezTo>
                <a:lnTo>
                  <a:pt x="0" y="18900"/>
                </a:lnTo>
                <a:cubicBezTo>
                  <a:pt x="0" y="20391"/>
                  <a:pt x="879" y="21600"/>
                  <a:pt x="1964" y="21600"/>
                </a:cubicBezTo>
                <a:lnTo>
                  <a:pt x="19636" y="21600"/>
                </a:lnTo>
                <a:cubicBezTo>
                  <a:pt x="20721" y="21600"/>
                  <a:pt x="21600" y="20391"/>
                  <a:pt x="21600" y="18900"/>
                </a:cubicBezTo>
                <a:lnTo>
                  <a:pt x="21600" y="2700"/>
                </a:lnTo>
                <a:cubicBezTo>
                  <a:pt x="21600" y="1209"/>
                  <a:pt x="20721" y="0"/>
                  <a:pt x="19636" y="0"/>
                </a:cubicBezTo>
              </a:path>
            </a:pathLst>
          </a:custGeom>
          <a:solidFill>
            <a:schemeClr val="accent2"/>
          </a:solidFill>
          <a:ln>
            <a:noFill/>
          </a:ln>
        </p:spPr>
        <p:txBody>
          <a:bodyPr spcFirstLastPara="1" wrap="square" lIns="38100" tIns="38100" rIns="38100" bIns="381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1" name="Google Shape;91;p41"/>
          <p:cNvSpPr/>
          <p:nvPr/>
        </p:nvSpPr>
        <p:spPr>
          <a:xfrm>
            <a:off x="6471716" y="4650082"/>
            <a:ext cx="233318" cy="233318"/>
          </a:xfrm>
          <a:custGeom>
            <a:avLst/>
            <a:gdLst/>
            <a:ahLst/>
            <a:cxnLst/>
            <a:rect l="l" t="t" r="r" b="b"/>
            <a:pathLst>
              <a:path w="21600" h="21600" extrusionOk="0">
                <a:moveTo>
                  <a:pt x="17850" y="17620"/>
                </a:moveTo>
                <a:cubicBezTo>
                  <a:pt x="17270" y="17122"/>
                  <a:pt x="16604" y="16682"/>
                  <a:pt x="15855" y="16324"/>
                </a:cubicBezTo>
                <a:cubicBezTo>
                  <a:pt x="15868" y="16284"/>
                  <a:pt x="15882" y="16244"/>
                  <a:pt x="15896" y="16203"/>
                </a:cubicBezTo>
                <a:cubicBezTo>
                  <a:pt x="16131" y="15456"/>
                  <a:pt x="16320" y="14656"/>
                  <a:pt x="16454" y="13811"/>
                </a:cubicBezTo>
                <a:cubicBezTo>
                  <a:pt x="16471" y="13704"/>
                  <a:pt x="16484" y="13596"/>
                  <a:pt x="16499" y="13488"/>
                </a:cubicBezTo>
                <a:cubicBezTo>
                  <a:pt x="16544" y="13166"/>
                  <a:pt x="16581" y="12839"/>
                  <a:pt x="16610" y="12507"/>
                </a:cubicBezTo>
                <a:cubicBezTo>
                  <a:pt x="16621" y="12383"/>
                  <a:pt x="16632" y="12260"/>
                  <a:pt x="16641" y="12135"/>
                </a:cubicBezTo>
                <a:cubicBezTo>
                  <a:pt x="16660" y="11858"/>
                  <a:pt x="16664" y="11574"/>
                  <a:pt x="16673" y="11291"/>
                </a:cubicBezTo>
                <a:lnTo>
                  <a:pt x="20598" y="11291"/>
                </a:lnTo>
                <a:cubicBezTo>
                  <a:pt x="20476" y="13747"/>
                  <a:pt x="19450" y="15962"/>
                  <a:pt x="17850" y="17620"/>
                </a:cubicBezTo>
                <a:moveTo>
                  <a:pt x="13714" y="20178"/>
                </a:moveTo>
                <a:cubicBezTo>
                  <a:pt x="13925" y="19957"/>
                  <a:pt x="14127" y="19710"/>
                  <a:pt x="14321" y="19444"/>
                </a:cubicBezTo>
                <a:cubicBezTo>
                  <a:pt x="14339" y="19419"/>
                  <a:pt x="14357" y="19394"/>
                  <a:pt x="14375" y="19369"/>
                </a:cubicBezTo>
                <a:cubicBezTo>
                  <a:pt x="14764" y="18822"/>
                  <a:pt x="15116" y="18192"/>
                  <a:pt x="15420" y="17488"/>
                </a:cubicBezTo>
                <a:cubicBezTo>
                  <a:pt x="15436" y="17450"/>
                  <a:pt x="15451" y="17410"/>
                  <a:pt x="15467" y="17372"/>
                </a:cubicBezTo>
                <a:cubicBezTo>
                  <a:pt x="15485" y="17329"/>
                  <a:pt x="15499" y="17282"/>
                  <a:pt x="15517" y="17239"/>
                </a:cubicBezTo>
                <a:cubicBezTo>
                  <a:pt x="16123" y="17535"/>
                  <a:pt x="16665" y="17890"/>
                  <a:pt x="17142" y="18285"/>
                </a:cubicBezTo>
                <a:cubicBezTo>
                  <a:pt x="16149" y="19129"/>
                  <a:pt x="14989" y="19782"/>
                  <a:pt x="13714" y="20178"/>
                </a:cubicBezTo>
                <a:moveTo>
                  <a:pt x="11291" y="20569"/>
                </a:moveTo>
                <a:lnTo>
                  <a:pt x="11291" y="16221"/>
                </a:lnTo>
                <a:cubicBezTo>
                  <a:pt x="12498" y="16271"/>
                  <a:pt x="13638" y="16493"/>
                  <a:pt x="14652" y="16869"/>
                </a:cubicBezTo>
                <a:cubicBezTo>
                  <a:pt x="13850" y="18909"/>
                  <a:pt x="12654" y="20298"/>
                  <a:pt x="11291" y="20569"/>
                </a:cubicBezTo>
                <a:moveTo>
                  <a:pt x="11291" y="11291"/>
                </a:moveTo>
                <a:lnTo>
                  <a:pt x="15697" y="11291"/>
                </a:lnTo>
                <a:cubicBezTo>
                  <a:pt x="15655" y="12995"/>
                  <a:pt x="15392" y="14581"/>
                  <a:pt x="14971" y="15948"/>
                </a:cubicBezTo>
                <a:cubicBezTo>
                  <a:pt x="13855" y="15534"/>
                  <a:pt x="12608" y="15291"/>
                  <a:pt x="11291" y="15240"/>
                </a:cubicBezTo>
                <a:cubicBezTo>
                  <a:pt x="11291" y="15240"/>
                  <a:pt x="11291" y="11291"/>
                  <a:pt x="11291" y="11291"/>
                </a:cubicBezTo>
                <a:close/>
                <a:moveTo>
                  <a:pt x="11291" y="6360"/>
                </a:moveTo>
                <a:cubicBezTo>
                  <a:pt x="12608" y="6309"/>
                  <a:pt x="13855" y="6066"/>
                  <a:pt x="14971" y="5652"/>
                </a:cubicBezTo>
                <a:cubicBezTo>
                  <a:pt x="15392" y="7019"/>
                  <a:pt x="15655" y="8605"/>
                  <a:pt x="15697" y="10309"/>
                </a:cubicBezTo>
                <a:lnTo>
                  <a:pt x="11291" y="10309"/>
                </a:lnTo>
                <a:cubicBezTo>
                  <a:pt x="11291" y="10309"/>
                  <a:pt x="11291" y="6360"/>
                  <a:pt x="11291" y="6360"/>
                </a:cubicBezTo>
                <a:close/>
                <a:moveTo>
                  <a:pt x="11291" y="1031"/>
                </a:moveTo>
                <a:cubicBezTo>
                  <a:pt x="12654" y="1302"/>
                  <a:pt x="13850" y="2691"/>
                  <a:pt x="14652" y="4731"/>
                </a:cubicBezTo>
                <a:cubicBezTo>
                  <a:pt x="13638" y="5107"/>
                  <a:pt x="12498" y="5329"/>
                  <a:pt x="11291" y="5379"/>
                </a:cubicBezTo>
                <a:cubicBezTo>
                  <a:pt x="11291" y="5379"/>
                  <a:pt x="11291" y="1031"/>
                  <a:pt x="11291" y="1031"/>
                </a:cubicBezTo>
                <a:close/>
                <a:moveTo>
                  <a:pt x="17142" y="3315"/>
                </a:moveTo>
                <a:cubicBezTo>
                  <a:pt x="16665" y="3711"/>
                  <a:pt x="16123" y="4065"/>
                  <a:pt x="15517" y="4361"/>
                </a:cubicBezTo>
                <a:cubicBezTo>
                  <a:pt x="15499" y="4318"/>
                  <a:pt x="15485" y="4271"/>
                  <a:pt x="15467" y="4229"/>
                </a:cubicBezTo>
                <a:cubicBezTo>
                  <a:pt x="15451" y="4190"/>
                  <a:pt x="15436" y="4151"/>
                  <a:pt x="15420" y="4112"/>
                </a:cubicBezTo>
                <a:cubicBezTo>
                  <a:pt x="15116" y="3408"/>
                  <a:pt x="14764" y="2778"/>
                  <a:pt x="14375" y="2231"/>
                </a:cubicBezTo>
                <a:cubicBezTo>
                  <a:pt x="14357" y="2206"/>
                  <a:pt x="14339" y="2181"/>
                  <a:pt x="14321" y="2156"/>
                </a:cubicBezTo>
                <a:cubicBezTo>
                  <a:pt x="14127" y="1890"/>
                  <a:pt x="13925" y="1643"/>
                  <a:pt x="13714" y="1422"/>
                </a:cubicBezTo>
                <a:cubicBezTo>
                  <a:pt x="14989" y="1818"/>
                  <a:pt x="16149" y="2471"/>
                  <a:pt x="17142" y="3315"/>
                </a:cubicBezTo>
                <a:moveTo>
                  <a:pt x="20598" y="10309"/>
                </a:moveTo>
                <a:lnTo>
                  <a:pt x="16673" y="10309"/>
                </a:lnTo>
                <a:cubicBezTo>
                  <a:pt x="16664" y="10027"/>
                  <a:pt x="16660" y="9742"/>
                  <a:pt x="16641" y="9465"/>
                </a:cubicBezTo>
                <a:cubicBezTo>
                  <a:pt x="16632" y="9340"/>
                  <a:pt x="16621" y="9217"/>
                  <a:pt x="16610" y="9093"/>
                </a:cubicBezTo>
                <a:cubicBezTo>
                  <a:pt x="16581" y="8761"/>
                  <a:pt x="16544" y="8434"/>
                  <a:pt x="16499" y="8112"/>
                </a:cubicBezTo>
                <a:cubicBezTo>
                  <a:pt x="16484" y="8005"/>
                  <a:pt x="16471" y="7896"/>
                  <a:pt x="16454" y="7789"/>
                </a:cubicBezTo>
                <a:cubicBezTo>
                  <a:pt x="16320" y="6944"/>
                  <a:pt x="16131" y="6144"/>
                  <a:pt x="15896" y="5397"/>
                </a:cubicBezTo>
                <a:cubicBezTo>
                  <a:pt x="15882" y="5357"/>
                  <a:pt x="15868" y="5317"/>
                  <a:pt x="15855" y="5276"/>
                </a:cubicBezTo>
                <a:cubicBezTo>
                  <a:pt x="16604" y="4918"/>
                  <a:pt x="17270" y="4478"/>
                  <a:pt x="17850" y="3981"/>
                </a:cubicBezTo>
                <a:cubicBezTo>
                  <a:pt x="19450" y="5638"/>
                  <a:pt x="20476" y="7853"/>
                  <a:pt x="20598" y="10309"/>
                </a:cubicBezTo>
                <a:moveTo>
                  <a:pt x="10309" y="5379"/>
                </a:moveTo>
                <a:cubicBezTo>
                  <a:pt x="9101" y="5329"/>
                  <a:pt x="7961" y="5107"/>
                  <a:pt x="6947" y="4731"/>
                </a:cubicBezTo>
                <a:cubicBezTo>
                  <a:pt x="7749" y="2691"/>
                  <a:pt x="8945" y="1302"/>
                  <a:pt x="10309" y="1031"/>
                </a:cubicBezTo>
                <a:cubicBezTo>
                  <a:pt x="10309" y="1031"/>
                  <a:pt x="10309" y="5379"/>
                  <a:pt x="10309" y="5379"/>
                </a:cubicBezTo>
                <a:close/>
                <a:moveTo>
                  <a:pt x="10309" y="10309"/>
                </a:moveTo>
                <a:lnTo>
                  <a:pt x="5903" y="10309"/>
                </a:lnTo>
                <a:cubicBezTo>
                  <a:pt x="5945" y="8605"/>
                  <a:pt x="6207" y="7019"/>
                  <a:pt x="6629" y="5652"/>
                </a:cubicBezTo>
                <a:cubicBezTo>
                  <a:pt x="7745" y="6066"/>
                  <a:pt x="8991" y="6309"/>
                  <a:pt x="10309" y="6360"/>
                </a:cubicBezTo>
                <a:cubicBezTo>
                  <a:pt x="10309" y="6360"/>
                  <a:pt x="10309" y="10309"/>
                  <a:pt x="10309" y="10309"/>
                </a:cubicBezTo>
                <a:close/>
                <a:moveTo>
                  <a:pt x="10309" y="15240"/>
                </a:moveTo>
                <a:cubicBezTo>
                  <a:pt x="8991" y="15291"/>
                  <a:pt x="7745" y="15534"/>
                  <a:pt x="6629" y="15948"/>
                </a:cubicBezTo>
                <a:cubicBezTo>
                  <a:pt x="6207" y="14581"/>
                  <a:pt x="5945" y="12995"/>
                  <a:pt x="5903" y="11291"/>
                </a:cubicBezTo>
                <a:lnTo>
                  <a:pt x="10309" y="11291"/>
                </a:lnTo>
                <a:cubicBezTo>
                  <a:pt x="10309" y="11291"/>
                  <a:pt x="10309" y="15240"/>
                  <a:pt x="10309" y="15240"/>
                </a:cubicBezTo>
                <a:close/>
                <a:moveTo>
                  <a:pt x="10309" y="20569"/>
                </a:moveTo>
                <a:cubicBezTo>
                  <a:pt x="8945" y="20298"/>
                  <a:pt x="7749" y="18909"/>
                  <a:pt x="6947" y="16869"/>
                </a:cubicBezTo>
                <a:cubicBezTo>
                  <a:pt x="7961" y="16493"/>
                  <a:pt x="9101" y="16271"/>
                  <a:pt x="10309" y="16221"/>
                </a:cubicBezTo>
                <a:cubicBezTo>
                  <a:pt x="10309" y="16221"/>
                  <a:pt x="10309" y="20569"/>
                  <a:pt x="10309" y="20569"/>
                </a:cubicBezTo>
                <a:close/>
                <a:moveTo>
                  <a:pt x="4458" y="18285"/>
                </a:moveTo>
                <a:cubicBezTo>
                  <a:pt x="4934" y="17890"/>
                  <a:pt x="5476" y="17535"/>
                  <a:pt x="6083" y="17239"/>
                </a:cubicBezTo>
                <a:cubicBezTo>
                  <a:pt x="6100" y="17282"/>
                  <a:pt x="6115" y="17329"/>
                  <a:pt x="6132" y="17372"/>
                </a:cubicBezTo>
                <a:cubicBezTo>
                  <a:pt x="6149" y="17410"/>
                  <a:pt x="6163" y="17450"/>
                  <a:pt x="6180" y="17488"/>
                </a:cubicBezTo>
                <a:cubicBezTo>
                  <a:pt x="6484" y="18192"/>
                  <a:pt x="6835" y="18822"/>
                  <a:pt x="7224" y="19369"/>
                </a:cubicBezTo>
                <a:cubicBezTo>
                  <a:pt x="7242" y="19394"/>
                  <a:pt x="7261" y="19419"/>
                  <a:pt x="7279" y="19444"/>
                </a:cubicBezTo>
                <a:cubicBezTo>
                  <a:pt x="7472" y="19710"/>
                  <a:pt x="7674" y="19957"/>
                  <a:pt x="7886" y="20178"/>
                </a:cubicBezTo>
                <a:cubicBezTo>
                  <a:pt x="6610" y="19782"/>
                  <a:pt x="5451" y="19129"/>
                  <a:pt x="4458" y="18285"/>
                </a:cubicBezTo>
                <a:moveTo>
                  <a:pt x="1002" y="11291"/>
                </a:moveTo>
                <a:lnTo>
                  <a:pt x="4927" y="11291"/>
                </a:lnTo>
                <a:cubicBezTo>
                  <a:pt x="4935" y="11574"/>
                  <a:pt x="4940" y="11858"/>
                  <a:pt x="4958" y="12135"/>
                </a:cubicBezTo>
                <a:cubicBezTo>
                  <a:pt x="4967" y="12260"/>
                  <a:pt x="4979" y="12383"/>
                  <a:pt x="4989" y="12507"/>
                </a:cubicBezTo>
                <a:cubicBezTo>
                  <a:pt x="5018" y="12839"/>
                  <a:pt x="5055" y="13166"/>
                  <a:pt x="5100" y="13488"/>
                </a:cubicBezTo>
                <a:cubicBezTo>
                  <a:pt x="5116" y="13596"/>
                  <a:pt x="5129" y="13704"/>
                  <a:pt x="5146" y="13811"/>
                </a:cubicBezTo>
                <a:cubicBezTo>
                  <a:pt x="5280" y="14656"/>
                  <a:pt x="5468" y="15456"/>
                  <a:pt x="5704" y="16203"/>
                </a:cubicBezTo>
                <a:cubicBezTo>
                  <a:pt x="5718" y="16244"/>
                  <a:pt x="5731" y="16284"/>
                  <a:pt x="5744" y="16324"/>
                </a:cubicBezTo>
                <a:cubicBezTo>
                  <a:pt x="4996" y="16682"/>
                  <a:pt x="4330" y="17122"/>
                  <a:pt x="3749" y="17620"/>
                </a:cubicBezTo>
                <a:cubicBezTo>
                  <a:pt x="2150" y="15962"/>
                  <a:pt x="1123" y="13747"/>
                  <a:pt x="1002" y="11291"/>
                </a:cubicBezTo>
                <a:moveTo>
                  <a:pt x="3749" y="3981"/>
                </a:moveTo>
                <a:cubicBezTo>
                  <a:pt x="4330" y="4478"/>
                  <a:pt x="4996" y="4918"/>
                  <a:pt x="5744" y="5276"/>
                </a:cubicBezTo>
                <a:cubicBezTo>
                  <a:pt x="5731" y="5317"/>
                  <a:pt x="5718" y="5357"/>
                  <a:pt x="5704" y="5397"/>
                </a:cubicBezTo>
                <a:cubicBezTo>
                  <a:pt x="5469" y="6144"/>
                  <a:pt x="5280" y="6944"/>
                  <a:pt x="5146" y="7789"/>
                </a:cubicBezTo>
                <a:cubicBezTo>
                  <a:pt x="5129" y="7896"/>
                  <a:pt x="5116" y="8005"/>
                  <a:pt x="5100" y="8112"/>
                </a:cubicBezTo>
                <a:cubicBezTo>
                  <a:pt x="5055" y="8434"/>
                  <a:pt x="5018" y="8761"/>
                  <a:pt x="4989" y="9093"/>
                </a:cubicBezTo>
                <a:cubicBezTo>
                  <a:pt x="4979" y="9217"/>
                  <a:pt x="4967" y="9340"/>
                  <a:pt x="4958" y="9465"/>
                </a:cubicBezTo>
                <a:cubicBezTo>
                  <a:pt x="4940" y="9742"/>
                  <a:pt x="4935" y="10027"/>
                  <a:pt x="4927" y="10309"/>
                </a:cubicBezTo>
                <a:lnTo>
                  <a:pt x="1002" y="10309"/>
                </a:lnTo>
                <a:cubicBezTo>
                  <a:pt x="1123" y="7853"/>
                  <a:pt x="2150" y="5638"/>
                  <a:pt x="3749" y="3981"/>
                </a:cubicBezTo>
                <a:moveTo>
                  <a:pt x="7886" y="1422"/>
                </a:moveTo>
                <a:cubicBezTo>
                  <a:pt x="7674" y="1643"/>
                  <a:pt x="7472" y="1890"/>
                  <a:pt x="7279" y="2156"/>
                </a:cubicBezTo>
                <a:cubicBezTo>
                  <a:pt x="7261" y="2181"/>
                  <a:pt x="7242" y="2206"/>
                  <a:pt x="7224" y="2231"/>
                </a:cubicBezTo>
                <a:cubicBezTo>
                  <a:pt x="6835" y="2778"/>
                  <a:pt x="6484" y="3408"/>
                  <a:pt x="6180" y="4112"/>
                </a:cubicBezTo>
                <a:cubicBezTo>
                  <a:pt x="6163" y="4151"/>
                  <a:pt x="6149" y="4190"/>
                  <a:pt x="6132" y="4229"/>
                </a:cubicBezTo>
                <a:cubicBezTo>
                  <a:pt x="6115" y="4271"/>
                  <a:pt x="6100" y="4318"/>
                  <a:pt x="6083" y="4361"/>
                </a:cubicBezTo>
                <a:cubicBezTo>
                  <a:pt x="5476" y="4065"/>
                  <a:pt x="4934" y="3711"/>
                  <a:pt x="4458" y="3315"/>
                </a:cubicBezTo>
                <a:cubicBezTo>
                  <a:pt x="5451" y="2471"/>
                  <a:pt x="6610" y="1818"/>
                  <a:pt x="7886" y="1422"/>
                </a:cubicBezTo>
                <a:moveTo>
                  <a:pt x="10800" y="0"/>
                </a:moveTo>
                <a:cubicBezTo>
                  <a:pt x="4835" y="0"/>
                  <a:pt x="0" y="4835"/>
                  <a:pt x="0" y="10800"/>
                </a:cubicBezTo>
                <a:cubicBezTo>
                  <a:pt x="0" y="16765"/>
                  <a:pt x="4835" y="21600"/>
                  <a:pt x="10800" y="21600"/>
                </a:cubicBezTo>
                <a:cubicBezTo>
                  <a:pt x="16764" y="21600"/>
                  <a:pt x="21600" y="16765"/>
                  <a:pt x="21600" y="10800"/>
                </a:cubicBezTo>
                <a:cubicBezTo>
                  <a:pt x="21600" y="4835"/>
                  <a:pt x="16764" y="0"/>
                  <a:pt x="10800" y="0"/>
                </a:cubicBezTo>
              </a:path>
            </a:pathLst>
          </a:custGeom>
          <a:solidFill>
            <a:schemeClr val="accent2"/>
          </a:solidFill>
          <a:ln>
            <a:noFill/>
          </a:ln>
        </p:spPr>
        <p:txBody>
          <a:bodyPr spcFirstLastPara="1" wrap="square" lIns="38100" tIns="38100" rIns="38100" bIns="381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2" name="Google Shape;92;p41"/>
          <p:cNvSpPr/>
          <p:nvPr/>
        </p:nvSpPr>
        <p:spPr>
          <a:xfrm rot="10800000" flipH="1">
            <a:off x="0" y="-6"/>
            <a:ext cx="10625328" cy="5404110"/>
          </a:xfrm>
          <a:prstGeom prst="rtTriangle">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cxnSp>
        <p:nvCxnSpPr>
          <p:cNvPr id="93" name="Google Shape;93;p41"/>
          <p:cNvCxnSpPr/>
          <p:nvPr/>
        </p:nvCxnSpPr>
        <p:spPr>
          <a:xfrm rot="10800000" flipH="1">
            <a:off x="0" y="0"/>
            <a:ext cx="6030686" cy="3004456"/>
          </a:xfrm>
          <a:prstGeom prst="straightConnector1">
            <a:avLst/>
          </a:prstGeom>
          <a:noFill/>
          <a:ln w="9525" cap="flat" cmpd="sng">
            <a:solidFill>
              <a:srgbClr val="A5A5A5"/>
            </a:solidFill>
            <a:prstDash val="solid"/>
            <a:miter lim="8000"/>
            <a:headEnd type="none" w="sm" len="sm"/>
            <a:tailEnd type="none" w="sm" len="sm"/>
          </a:ln>
        </p:spPr>
      </p:cxnSp>
      <p:cxnSp>
        <p:nvCxnSpPr>
          <p:cNvPr id="94" name="Google Shape;94;p41"/>
          <p:cNvCxnSpPr/>
          <p:nvPr/>
        </p:nvCxnSpPr>
        <p:spPr>
          <a:xfrm rot="10800000" flipH="1">
            <a:off x="9004301" y="3924299"/>
            <a:ext cx="3187700" cy="1689100"/>
          </a:xfrm>
          <a:prstGeom prst="straightConnector1">
            <a:avLst/>
          </a:prstGeom>
          <a:noFill/>
          <a:ln w="9525" cap="flat" cmpd="sng">
            <a:solidFill>
              <a:schemeClr val="accent2"/>
            </a:solidFill>
            <a:prstDash val="solid"/>
            <a:miter lim="8000"/>
            <a:headEnd type="none" w="sm" len="sm"/>
            <a:tailEnd type="none" w="sm" len="sm"/>
          </a:ln>
        </p:spPr>
      </p:cxnSp>
      <p:cxnSp>
        <p:nvCxnSpPr>
          <p:cNvPr id="95" name="Google Shape;95;p41"/>
          <p:cNvCxnSpPr/>
          <p:nvPr/>
        </p:nvCxnSpPr>
        <p:spPr>
          <a:xfrm rot="10800000" flipH="1">
            <a:off x="-17837" y="4700016"/>
            <a:ext cx="1919789" cy="1001054"/>
          </a:xfrm>
          <a:prstGeom prst="straightConnector1">
            <a:avLst/>
          </a:prstGeom>
          <a:noFill/>
          <a:ln w="9525" cap="flat" cmpd="sng">
            <a:solidFill>
              <a:schemeClr val="accent1"/>
            </a:solidFill>
            <a:prstDash val="solid"/>
            <a:miter lim="8000"/>
            <a:headEnd type="none" w="sm" len="sm"/>
            <a:tailEnd type="none" w="sm" len="sm"/>
          </a:ln>
        </p:spPr>
      </p:cxnSp>
      <p:sp>
        <p:nvSpPr>
          <p:cNvPr id="96" name="Google Shape;96;p41"/>
          <p:cNvSpPr>
            <a:spLocks noGrp="1"/>
          </p:cNvSpPr>
          <p:nvPr>
            <p:ph type="pic" idx="5"/>
          </p:nvPr>
        </p:nvSpPr>
        <p:spPr>
          <a:xfrm>
            <a:off x="1683398" y="860944"/>
            <a:ext cx="4428523" cy="5137089"/>
          </a:xfrm>
          <a:prstGeom prst="rect">
            <a:avLst/>
          </a:prstGeom>
          <a:noFill/>
          <a:ln>
            <a:noFill/>
          </a:ln>
        </p:spPr>
      </p:sp>
    </p:spTree>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hart">
  <p:cSld name="Chart">
    <p:spTree>
      <p:nvGrpSpPr>
        <p:cNvPr id="1" name="Shape 97"/>
        <p:cNvGrpSpPr/>
        <p:nvPr/>
      </p:nvGrpSpPr>
      <p:grpSpPr>
        <a:xfrm>
          <a:off x="0" y="0"/>
          <a:ext cx="0" cy="0"/>
          <a:chOff x="0" y="0"/>
          <a:chExt cx="0" cy="0"/>
        </a:xfrm>
      </p:grpSpPr>
      <p:sp>
        <p:nvSpPr>
          <p:cNvPr id="98" name="Google Shape;98;p42"/>
          <p:cNvSpPr txBox="1"/>
          <p:nvPr/>
        </p:nvSpPr>
        <p:spPr>
          <a:xfrm>
            <a:off x="11072378" y="235732"/>
            <a:ext cx="814647" cy="61555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400"/>
              <a:buFont typeface="Arial"/>
              <a:buNone/>
            </a:pPr>
            <a:r>
              <a:rPr lang="en-US" sz="3400" b="1" i="0" u="none" strike="noStrike" cap="none">
                <a:solidFill>
                  <a:schemeClr val="accent1"/>
                </a:solidFill>
                <a:latin typeface="Arial Black"/>
                <a:ea typeface="Arial Black"/>
                <a:cs typeface="Arial Black"/>
                <a:sym typeface="Arial Black"/>
              </a:rPr>
              <a:t>FR</a:t>
            </a:r>
            <a:endParaRPr sz="1400" b="0" i="0" u="none" strike="noStrike" cap="none">
              <a:solidFill>
                <a:srgbClr val="000000"/>
              </a:solidFill>
              <a:latin typeface="Arial"/>
              <a:ea typeface="Arial"/>
              <a:cs typeface="Arial"/>
              <a:sym typeface="Arial"/>
            </a:endParaRPr>
          </a:p>
        </p:txBody>
      </p:sp>
      <p:grpSp>
        <p:nvGrpSpPr>
          <p:cNvPr id="99" name="Google Shape;99;p42"/>
          <p:cNvGrpSpPr/>
          <p:nvPr/>
        </p:nvGrpSpPr>
        <p:grpSpPr>
          <a:xfrm flipH="1">
            <a:off x="7561328" y="0"/>
            <a:ext cx="4763978" cy="3541007"/>
            <a:chOff x="-124265" y="-2"/>
            <a:chExt cx="4763978" cy="3367272"/>
          </a:xfrm>
        </p:grpSpPr>
        <p:sp>
          <p:nvSpPr>
            <p:cNvPr id="100" name="Google Shape;100;p42"/>
            <p:cNvSpPr/>
            <p:nvPr/>
          </p:nvSpPr>
          <p:spPr>
            <a:xfrm>
              <a:off x="0" y="-1"/>
              <a:ext cx="4639713" cy="3367271"/>
            </a:xfrm>
            <a:prstGeom prst="diagStripe">
              <a:avLst>
                <a:gd name="adj" fmla="val 51202"/>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cxnSp>
          <p:nvCxnSpPr>
            <p:cNvPr id="101" name="Google Shape;101;p42"/>
            <p:cNvCxnSpPr/>
            <p:nvPr/>
          </p:nvCxnSpPr>
          <p:spPr>
            <a:xfrm rot="10800000" flipH="1">
              <a:off x="1433638" y="-2"/>
              <a:ext cx="1240971" cy="916595"/>
            </a:xfrm>
            <a:prstGeom prst="straightConnector1">
              <a:avLst/>
            </a:prstGeom>
            <a:noFill/>
            <a:ln w="9525" cap="flat" cmpd="sng">
              <a:solidFill>
                <a:srgbClr val="BFBFBF"/>
              </a:solidFill>
              <a:prstDash val="solid"/>
              <a:miter lim="8000"/>
              <a:headEnd type="none" w="sm" len="sm"/>
              <a:tailEnd type="none" w="sm" len="sm"/>
            </a:ln>
          </p:spPr>
        </p:cxnSp>
        <p:sp>
          <p:nvSpPr>
            <p:cNvPr id="102" name="Google Shape;102;p42"/>
            <p:cNvSpPr/>
            <p:nvPr/>
          </p:nvSpPr>
          <p:spPr>
            <a:xfrm rot="-2178838">
              <a:off x="-192127" y="1140864"/>
              <a:ext cx="1354398" cy="214994"/>
            </a:xfrm>
            <a:prstGeom prst="parallelogram">
              <a:avLst>
                <a:gd name="adj" fmla="val 72003"/>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
        <p:nvSpPr>
          <p:cNvPr id="103" name="Google Shape;103;p42"/>
          <p:cNvSpPr/>
          <p:nvPr/>
        </p:nvSpPr>
        <p:spPr>
          <a:xfrm flipH="1">
            <a:off x="6679908" y="1"/>
            <a:ext cx="1447800" cy="639064"/>
          </a:xfrm>
          <a:prstGeom prst="parallelogram">
            <a:avLst>
              <a:gd name="adj" fmla="val 135617"/>
            </a:avLst>
          </a:prstGeom>
          <a:solidFill>
            <a:schemeClr val="accent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4" name="Google Shape;104;p42" title="Subtitle"/>
          <p:cNvSpPr txBox="1">
            <a:spLocks noGrp="1"/>
          </p:cNvSpPr>
          <p:nvPr>
            <p:ph type="body" idx="1"/>
          </p:nvPr>
        </p:nvSpPr>
        <p:spPr>
          <a:xfrm>
            <a:off x="520493" y="1376932"/>
            <a:ext cx="7368596" cy="60889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E7A40"/>
              </a:buClr>
              <a:buSzPts val="2000"/>
              <a:buFont typeface="Arial"/>
              <a:buNone/>
              <a:defRPr sz="2000" b="0" i="0" u="none" strike="noStrike" cap="none">
                <a:solidFill>
                  <a:schemeClr val="accent6"/>
                </a:solidFill>
                <a:latin typeface="Calibri"/>
                <a:ea typeface="Calibri"/>
                <a:cs typeface="Calibri"/>
                <a:sym typeface="Calibri"/>
              </a:defRPr>
            </a:lvl1pPr>
            <a:lvl2pPr marL="914400" marR="0" lvl="1" indent="-228600" algn="l" rtl="0">
              <a:lnSpc>
                <a:spcPct val="90000"/>
              </a:lnSpc>
              <a:spcBef>
                <a:spcPts val="500"/>
              </a:spcBef>
              <a:spcAft>
                <a:spcPts val="0"/>
              </a:spcAft>
              <a:buClr>
                <a:srgbClr val="2E7A40"/>
              </a:buClr>
              <a:buSzPts val="2000"/>
              <a:buFont typeface="Arial"/>
              <a:buNone/>
              <a:defRPr sz="20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rgbClr val="2E7A40"/>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5" name="Google Shape;105;p42"/>
          <p:cNvSpPr txBox="1">
            <a:spLocks noGrp="1"/>
          </p:cNvSpPr>
          <p:nvPr>
            <p:ph type="ftr" idx="11"/>
          </p:nvPr>
        </p:nvSpPr>
        <p:spPr>
          <a:xfrm>
            <a:off x="33853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p42"/>
          <p:cNvSpPr txBox="1">
            <a:spLocks noGrp="1"/>
          </p:cNvSpPr>
          <p:nvPr>
            <p:ph type="sldNum" idx="12"/>
          </p:nvPr>
        </p:nvSpPr>
        <p:spPr>
          <a:xfrm>
            <a:off x="11146971" y="6356350"/>
            <a:ext cx="74022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107" name="Google Shape;107;p42" title="Title "/>
          <p:cNvSpPr txBox="1">
            <a:spLocks noGrp="1"/>
          </p:cNvSpPr>
          <p:nvPr>
            <p:ph type="title"/>
          </p:nvPr>
        </p:nvSpPr>
        <p:spPr>
          <a:xfrm>
            <a:off x="518678" y="209028"/>
            <a:ext cx="8333222" cy="1147969"/>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chemeClr val="accent1"/>
              </a:buClr>
              <a:buSzPts val="4400"/>
              <a:buFont typeface="Calibri"/>
              <a:buNone/>
              <a:defRPr sz="4400" b="1">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8" name="Google Shape;108;p42"/>
          <p:cNvSpPr txBox="1">
            <a:spLocks noGrp="1"/>
          </p:cNvSpPr>
          <p:nvPr>
            <p:ph type="body" idx="2"/>
          </p:nvPr>
        </p:nvSpPr>
        <p:spPr>
          <a:xfrm>
            <a:off x="531814" y="2005762"/>
            <a:ext cx="5225764" cy="40838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E7A40"/>
              </a:buClr>
              <a:buSzPts val="2400"/>
              <a:buFont typeface="Arial"/>
              <a:buNone/>
              <a:defRPr sz="24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rgbClr val="2E7A40"/>
              </a:buClr>
              <a:buSzPts val="2400"/>
              <a:buFont typeface="Arial"/>
              <a:buNone/>
              <a:defRPr sz="2400" b="0" i="0" u="none" strike="noStrike" cap="none">
                <a:solidFill>
                  <a:schemeClr val="lt1"/>
                </a:solidFill>
                <a:latin typeface="Calibri"/>
                <a:ea typeface="Calibri"/>
                <a:cs typeface="Calibri"/>
                <a:sym typeface="Calibri"/>
              </a:defRPr>
            </a:lvl2pPr>
            <a:lvl3pPr marL="1371600" marR="0" lvl="2" indent="-228600" algn="l" rtl="0">
              <a:lnSpc>
                <a:spcPct val="90000"/>
              </a:lnSpc>
              <a:spcBef>
                <a:spcPts val="500"/>
              </a:spcBef>
              <a:spcAft>
                <a:spcPts val="0"/>
              </a:spcAft>
              <a:buClr>
                <a:srgbClr val="2E7A40"/>
              </a:buClr>
              <a:buSzPts val="2400"/>
              <a:buFont typeface="Arial"/>
              <a:buNone/>
              <a:defRPr sz="2400" b="0" i="0" u="none" strike="noStrike" cap="none">
                <a:solidFill>
                  <a:schemeClr val="lt1"/>
                </a:solidFill>
                <a:latin typeface="Calibri"/>
                <a:ea typeface="Calibri"/>
                <a:cs typeface="Calibri"/>
                <a:sym typeface="Calibri"/>
              </a:defRPr>
            </a:lvl3pPr>
            <a:lvl4pPr marL="1828800" marR="0" lvl="3" indent="-228600" algn="l" rtl="0">
              <a:lnSpc>
                <a:spcPct val="90000"/>
              </a:lnSpc>
              <a:spcBef>
                <a:spcPts val="500"/>
              </a:spcBef>
              <a:spcAft>
                <a:spcPts val="0"/>
              </a:spcAft>
              <a:buClr>
                <a:srgbClr val="2E7A40"/>
              </a:buClr>
              <a:buSzPts val="2400"/>
              <a:buFont typeface="Arial"/>
              <a:buNone/>
              <a:defRPr sz="2400" b="0" i="0" u="none" strike="noStrike" cap="none">
                <a:solidFill>
                  <a:schemeClr val="lt1"/>
                </a:solidFill>
                <a:latin typeface="Calibri"/>
                <a:ea typeface="Calibri"/>
                <a:cs typeface="Calibri"/>
                <a:sym typeface="Calibri"/>
              </a:defRPr>
            </a:lvl4pPr>
            <a:lvl5pPr marL="2286000" marR="0" lvl="4" indent="-228600" algn="l" rtl="0">
              <a:lnSpc>
                <a:spcPct val="90000"/>
              </a:lnSpc>
              <a:spcBef>
                <a:spcPts val="500"/>
              </a:spcBef>
              <a:spcAft>
                <a:spcPts val="0"/>
              </a:spcAft>
              <a:buClr>
                <a:srgbClr val="2E7A40"/>
              </a:buClr>
              <a:buSzPts val="2400"/>
              <a:buFont typeface="Arial"/>
              <a:buNone/>
              <a:defRPr sz="2400" b="0"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9" name="Google Shape;109;p42" title="Chart"/>
          <p:cNvSpPr>
            <a:spLocks noGrp="1"/>
          </p:cNvSpPr>
          <p:nvPr>
            <p:ph type="chart" idx="3"/>
          </p:nvPr>
        </p:nvSpPr>
        <p:spPr>
          <a:xfrm>
            <a:off x="5796114" y="2005762"/>
            <a:ext cx="5719397" cy="4084470"/>
          </a:xfrm>
          <a:prstGeom prst="rect">
            <a:avLst/>
          </a:prstGeom>
          <a:noFill/>
          <a:ln>
            <a:noFill/>
          </a:ln>
        </p:spPr>
        <p:txBody>
          <a:bodyPr spcFirstLastPara="1" wrap="square" lIns="91400" tIns="45700" rIns="91400" bIns="45700" anchor="t" anchorCtr="0">
            <a:noAutofit/>
          </a:bodyPr>
          <a:lstStyle>
            <a:lvl1pPr marR="0" lvl="0" algn="ctr" rtl="0">
              <a:lnSpc>
                <a:spcPct val="90000"/>
              </a:lnSpc>
              <a:spcBef>
                <a:spcPts val="1000"/>
              </a:spcBef>
              <a:spcAft>
                <a:spcPts val="0"/>
              </a:spcAft>
              <a:buClr>
                <a:srgbClr val="2E7A40"/>
              </a:buClr>
              <a:buSzPts val="2000"/>
              <a:buFont typeface="Arial"/>
              <a:buNone/>
              <a:defRPr sz="20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rgbClr val="2E7A40"/>
              </a:buClr>
              <a:buSzPts val="2000"/>
              <a:buFont typeface="Arial"/>
              <a:buChar char="•"/>
              <a:defRPr sz="20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rgbClr val="2E7A40"/>
              </a:buClr>
              <a:buSzPts val="1800"/>
              <a:buFont typeface="Arial"/>
              <a:buChar char="•"/>
              <a:defRPr sz="18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77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able">
  <p:cSld name="Table">
    <p:spTree>
      <p:nvGrpSpPr>
        <p:cNvPr id="1" name="Shape 110"/>
        <p:cNvGrpSpPr/>
        <p:nvPr/>
      </p:nvGrpSpPr>
      <p:grpSpPr>
        <a:xfrm>
          <a:off x="0" y="0"/>
          <a:ext cx="0" cy="0"/>
          <a:chOff x="0" y="0"/>
          <a:chExt cx="0" cy="0"/>
        </a:xfrm>
      </p:grpSpPr>
      <p:sp>
        <p:nvSpPr>
          <p:cNvPr id="111" name="Google Shape;111;p43" title="Table"/>
          <p:cNvSpPr>
            <a:spLocks noGrp="1"/>
          </p:cNvSpPr>
          <p:nvPr>
            <p:ph type="tbl" idx="2"/>
          </p:nvPr>
        </p:nvSpPr>
        <p:spPr>
          <a:xfrm>
            <a:off x="531378" y="2664803"/>
            <a:ext cx="10993375" cy="3433180"/>
          </a:xfrm>
          <a:prstGeom prst="rect">
            <a:avLst/>
          </a:prstGeom>
          <a:noFill/>
          <a:ln>
            <a:noFill/>
          </a:ln>
        </p:spPr>
        <p:txBody>
          <a:bodyPr spcFirstLastPara="1" wrap="square" lIns="91400" tIns="45700" rIns="91400" bIns="45700" anchor="t" anchorCtr="0">
            <a:noAutofit/>
          </a:bodyPr>
          <a:lstStyle>
            <a:lvl1pPr marR="0" lvl="0" algn="ctr" rtl="0">
              <a:lnSpc>
                <a:spcPct val="100000"/>
              </a:lnSpc>
              <a:spcBef>
                <a:spcPts val="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12" name="Google Shape;112;p43"/>
          <p:cNvSpPr txBox="1"/>
          <p:nvPr/>
        </p:nvSpPr>
        <p:spPr>
          <a:xfrm>
            <a:off x="11072378" y="235732"/>
            <a:ext cx="814647" cy="61555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400"/>
              <a:buFont typeface="Arial"/>
              <a:buNone/>
            </a:pPr>
            <a:r>
              <a:rPr lang="en-US" sz="3400" b="1" i="0" u="none" strike="noStrike" cap="none">
                <a:solidFill>
                  <a:schemeClr val="accent1"/>
                </a:solidFill>
                <a:latin typeface="Arial Black"/>
                <a:ea typeface="Arial Black"/>
                <a:cs typeface="Arial Black"/>
                <a:sym typeface="Arial Black"/>
              </a:rPr>
              <a:t>FR</a:t>
            </a:r>
            <a:endParaRPr sz="1400" b="0" i="0" u="none" strike="noStrike" cap="none">
              <a:solidFill>
                <a:srgbClr val="000000"/>
              </a:solidFill>
              <a:latin typeface="Arial"/>
              <a:ea typeface="Arial"/>
              <a:cs typeface="Arial"/>
              <a:sym typeface="Arial"/>
            </a:endParaRPr>
          </a:p>
        </p:txBody>
      </p:sp>
      <p:grpSp>
        <p:nvGrpSpPr>
          <p:cNvPr id="113" name="Google Shape;113;p43"/>
          <p:cNvGrpSpPr/>
          <p:nvPr/>
        </p:nvGrpSpPr>
        <p:grpSpPr>
          <a:xfrm flipH="1">
            <a:off x="7561328" y="0"/>
            <a:ext cx="4763978" cy="3541007"/>
            <a:chOff x="-124265" y="-2"/>
            <a:chExt cx="4763978" cy="3367272"/>
          </a:xfrm>
        </p:grpSpPr>
        <p:sp>
          <p:nvSpPr>
            <p:cNvPr id="114" name="Google Shape;114;p43"/>
            <p:cNvSpPr/>
            <p:nvPr/>
          </p:nvSpPr>
          <p:spPr>
            <a:xfrm>
              <a:off x="0" y="-1"/>
              <a:ext cx="4639713" cy="3367271"/>
            </a:xfrm>
            <a:prstGeom prst="diagStripe">
              <a:avLst>
                <a:gd name="adj" fmla="val 51202"/>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cxnSp>
          <p:nvCxnSpPr>
            <p:cNvPr id="115" name="Google Shape;115;p43"/>
            <p:cNvCxnSpPr/>
            <p:nvPr/>
          </p:nvCxnSpPr>
          <p:spPr>
            <a:xfrm rot="10800000" flipH="1">
              <a:off x="1433638" y="-2"/>
              <a:ext cx="1240971" cy="916595"/>
            </a:xfrm>
            <a:prstGeom prst="straightConnector1">
              <a:avLst/>
            </a:prstGeom>
            <a:noFill/>
            <a:ln w="9525" cap="flat" cmpd="sng">
              <a:solidFill>
                <a:srgbClr val="BFBFBF"/>
              </a:solidFill>
              <a:prstDash val="solid"/>
              <a:miter lim="8000"/>
              <a:headEnd type="none" w="sm" len="sm"/>
              <a:tailEnd type="none" w="sm" len="sm"/>
            </a:ln>
          </p:spPr>
        </p:cxnSp>
        <p:sp>
          <p:nvSpPr>
            <p:cNvPr id="116" name="Google Shape;116;p43"/>
            <p:cNvSpPr/>
            <p:nvPr/>
          </p:nvSpPr>
          <p:spPr>
            <a:xfrm rot="-2178838">
              <a:off x="-192127" y="1140864"/>
              <a:ext cx="1354398" cy="214994"/>
            </a:xfrm>
            <a:prstGeom prst="parallelogram">
              <a:avLst>
                <a:gd name="adj" fmla="val 72003"/>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
        <p:nvSpPr>
          <p:cNvPr id="117" name="Google Shape;117;p43"/>
          <p:cNvSpPr/>
          <p:nvPr/>
        </p:nvSpPr>
        <p:spPr>
          <a:xfrm flipH="1">
            <a:off x="6679908" y="1"/>
            <a:ext cx="1447800" cy="639064"/>
          </a:xfrm>
          <a:prstGeom prst="parallelogram">
            <a:avLst>
              <a:gd name="adj" fmla="val 135617"/>
            </a:avLst>
          </a:prstGeom>
          <a:solidFill>
            <a:schemeClr val="accent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8" name="Google Shape;118;p43" title="Subtitle"/>
          <p:cNvSpPr txBox="1">
            <a:spLocks noGrp="1"/>
          </p:cNvSpPr>
          <p:nvPr>
            <p:ph type="body" idx="1"/>
          </p:nvPr>
        </p:nvSpPr>
        <p:spPr>
          <a:xfrm>
            <a:off x="520493" y="1376932"/>
            <a:ext cx="7368596" cy="60889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E7A40"/>
              </a:buClr>
              <a:buSzPts val="2000"/>
              <a:buFont typeface="Arial"/>
              <a:buNone/>
              <a:defRPr sz="2000" b="0" i="0" u="none" strike="noStrike" cap="none">
                <a:solidFill>
                  <a:schemeClr val="accent6"/>
                </a:solidFill>
                <a:latin typeface="Calibri"/>
                <a:ea typeface="Calibri"/>
                <a:cs typeface="Calibri"/>
                <a:sym typeface="Calibri"/>
              </a:defRPr>
            </a:lvl1pPr>
            <a:lvl2pPr marL="914400" marR="0" lvl="1" indent="-228600" algn="l" rtl="0">
              <a:lnSpc>
                <a:spcPct val="90000"/>
              </a:lnSpc>
              <a:spcBef>
                <a:spcPts val="500"/>
              </a:spcBef>
              <a:spcAft>
                <a:spcPts val="0"/>
              </a:spcAft>
              <a:buClr>
                <a:srgbClr val="2E7A40"/>
              </a:buClr>
              <a:buSzPts val="2000"/>
              <a:buFont typeface="Arial"/>
              <a:buNone/>
              <a:defRPr sz="20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rgbClr val="2E7A40"/>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9" name="Google Shape;119;p43"/>
          <p:cNvSpPr txBox="1">
            <a:spLocks noGrp="1"/>
          </p:cNvSpPr>
          <p:nvPr>
            <p:ph type="ftr" idx="11"/>
          </p:nvPr>
        </p:nvSpPr>
        <p:spPr>
          <a:xfrm>
            <a:off x="33853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0" name="Google Shape;120;p43"/>
          <p:cNvSpPr txBox="1">
            <a:spLocks noGrp="1"/>
          </p:cNvSpPr>
          <p:nvPr>
            <p:ph type="sldNum" idx="12"/>
          </p:nvPr>
        </p:nvSpPr>
        <p:spPr>
          <a:xfrm>
            <a:off x="11146971" y="6356350"/>
            <a:ext cx="74022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121" name="Google Shape;121;p43" title="Title "/>
          <p:cNvSpPr txBox="1">
            <a:spLocks noGrp="1"/>
          </p:cNvSpPr>
          <p:nvPr>
            <p:ph type="title"/>
          </p:nvPr>
        </p:nvSpPr>
        <p:spPr>
          <a:xfrm>
            <a:off x="518678" y="209028"/>
            <a:ext cx="8333222" cy="1147969"/>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chemeClr val="accent1"/>
              </a:buClr>
              <a:buSzPts val="4400"/>
              <a:buFont typeface="Calibri"/>
              <a:buNone/>
              <a:defRPr sz="4400" b="1">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77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122"/>
        <p:cNvGrpSpPr/>
        <p:nvPr/>
      </p:nvGrpSpPr>
      <p:grpSpPr>
        <a:xfrm>
          <a:off x="0" y="0"/>
          <a:ext cx="0" cy="0"/>
          <a:chOff x="0" y="0"/>
          <a:chExt cx="0" cy="0"/>
        </a:xfrm>
      </p:grpSpPr>
      <p:sp>
        <p:nvSpPr>
          <p:cNvPr id="123" name="Google Shape;123;p45"/>
          <p:cNvSpPr/>
          <p:nvPr/>
        </p:nvSpPr>
        <p:spPr>
          <a:xfrm rot="10800000" flipH="1">
            <a:off x="0" y="-6"/>
            <a:ext cx="10625328" cy="5404110"/>
          </a:xfrm>
          <a:prstGeom prst="rtTriangle">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4" name="Google Shape;124;p45"/>
          <p:cNvSpPr/>
          <p:nvPr/>
        </p:nvSpPr>
        <p:spPr>
          <a:xfrm rot="-1641210">
            <a:off x="-637324" y="3588176"/>
            <a:ext cx="3860162" cy="1746952"/>
          </a:xfrm>
          <a:prstGeom prst="parallelogram">
            <a:avLst>
              <a:gd name="adj" fmla="val 53218"/>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cxnSp>
        <p:nvCxnSpPr>
          <p:cNvPr id="125" name="Google Shape;125;p45"/>
          <p:cNvCxnSpPr/>
          <p:nvPr/>
        </p:nvCxnSpPr>
        <p:spPr>
          <a:xfrm rot="10800000" flipH="1">
            <a:off x="0" y="1010090"/>
            <a:ext cx="1785257" cy="907506"/>
          </a:xfrm>
          <a:prstGeom prst="straightConnector1">
            <a:avLst/>
          </a:prstGeom>
          <a:noFill/>
          <a:ln w="9525" cap="flat" cmpd="sng">
            <a:solidFill>
              <a:srgbClr val="A5A5A5"/>
            </a:solidFill>
            <a:prstDash val="solid"/>
            <a:miter lim="8000"/>
            <a:headEnd type="none" w="sm" len="sm"/>
            <a:tailEnd type="none" w="sm" len="sm"/>
          </a:ln>
        </p:spPr>
      </p:cxnSp>
      <p:sp>
        <p:nvSpPr>
          <p:cNvPr id="126" name="Google Shape;126;p45" title="Title"/>
          <p:cNvSpPr txBox="1">
            <a:spLocks noGrp="1"/>
          </p:cNvSpPr>
          <p:nvPr>
            <p:ph type="title"/>
          </p:nvPr>
        </p:nvSpPr>
        <p:spPr>
          <a:xfrm>
            <a:off x="6283842" y="1987420"/>
            <a:ext cx="4911633" cy="1789855"/>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chemeClr val="accent1"/>
              </a:buClr>
              <a:buSzPts val="4000"/>
              <a:buFont typeface="Calibri"/>
              <a:buNone/>
              <a:defRPr sz="4000" b="1">
                <a:solidFill>
                  <a:schemeClr val="accent1"/>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7" name="Google Shape;127;p45" title="Subtitle"/>
          <p:cNvSpPr txBox="1">
            <a:spLocks noGrp="1"/>
          </p:cNvSpPr>
          <p:nvPr>
            <p:ph type="body" idx="1"/>
          </p:nvPr>
        </p:nvSpPr>
        <p:spPr>
          <a:xfrm>
            <a:off x="6283842" y="3792046"/>
            <a:ext cx="4911633" cy="910580"/>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2E7A40"/>
              </a:buClr>
              <a:buSzPts val="2000"/>
              <a:buFont typeface="Arial"/>
              <a:buNone/>
              <a:defRPr sz="2000" b="0" i="0" u="none" strike="noStrike" cap="none">
                <a:solidFill>
                  <a:schemeClr val="accent6"/>
                </a:solidFill>
                <a:latin typeface="Calibri"/>
                <a:ea typeface="Calibri"/>
                <a:cs typeface="Calibri"/>
                <a:sym typeface="Calibri"/>
              </a:defRPr>
            </a:lvl1pPr>
            <a:lvl2pPr marL="914400" marR="0" lvl="1" indent="-228600" algn="l" rtl="0">
              <a:lnSpc>
                <a:spcPct val="90000"/>
              </a:lnSpc>
              <a:spcBef>
                <a:spcPts val="500"/>
              </a:spcBef>
              <a:spcAft>
                <a:spcPts val="0"/>
              </a:spcAft>
              <a:buClr>
                <a:srgbClr val="2E7A40"/>
              </a:buClr>
              <a:buSzPts val="2000"/>
              <a:buFont typeface="Arial"/>
              <a:buNone/>
              <a:defRPr sz="2000" b="0" i="0" u="none" strike="noStrike" cap="none">
                <a:solidFill>
                  <a:srgbClr val="909090"/>
                </a:solidFill>
                <a:latin typeface="Calibri"/>
                <a:ea typeface="Calibri"/>
                <a:cs typeface="Calibri"/>
                <a:sym typeface="Calibri"/>
              </a:defRPr>
            </a:lvl2pPr>
            <a:lvl3pPr marL="1371600" marR="0" lvl="2" indent="-228600" algn="l" rtl="0">
              <a:lnSpc>
                <a:spcPct val="90000"/>
              </a:lnSpc>
              <a:spcBef>
                <a:spcPts val="500"/>
              </a:spcBef>
              <a:spcAft>
                <a:spcPts val="0"/>
              </a:spcAft>
              <a:buClr>
                <a:srgbClr val="2E7A40"/>
              </a:buClr>
              <a:buSzPts val="1800"/>
              <a:buFont typeface="Arial"/>
              <a:buNone/>
              <a:defRPr sz="1800" b="0" i="0" u="none" strike="noStrike" cap="none">
                <a:solidFill>
                  <a:srgbClr val="909090"/>
                </a:solidFill>
                <a:latin typeface="Calibri"/>
                <a:ea typeface="Calibri"/>
                <a:cs typeface="Calibri"/>
                <a:sym typeface="Calibri"/>
              </a:defRPr>
            </a:lvl3pPr>
            <a:lvl4pPr marL="1828800" marR="0" lvl="3" indent="-228600" algn="l" rtl="0">
              <a:lnSpc>
                <a:spcPct val="90000"/>
              </a:lnSpc>
              <a:spcBef>
                <a:spcPts val="500"/>
              </a:spcBef>
              <a:spcAft>
                <a:spcPts val="0"/>
              </a:spcAft>
              <a:buClr>
                <a:srgbClr val="2E7A40"/>
              </a:buClr>
              <a:buSzPts val="1600"/>
              <a:buFont typeface="Arial"/>
              <a:buNone/>
              <a:defRPr sz="1600" b="0" i="0" u="none" strike="noStrike" cap="none">
                <a:solidFill>
                  <a:srgbClr val="909090"/>
                </a:solidFill>
                <a:latin typeface="Calibri"/>
                <a:ea typeface="Calibri"/>
                <a:cs typeface="Calibri"/>
                <a:sym typeface="Calibri"/>
              </a:defRPr>
            </a:lvl4pPr>
            <a:lvl5pPr marL="2286000" marR="0" lvl="4" indent="-228600" algn="l" rtl="0">
              <a:lnSpc>
                <a:spcPct val="90000"/>
              </a:lnSpc>
              <a:spcBef>
                <a:spcPts val="500"/>
              </a:spcBef>
              <a:spcAft>
                <a:spcPts val="0"/>
              </a:spcAft>
              <a:buClr>
                <a:srgbClr val="2E7A40"/>
              </a:buClr>
              <a:buSzPts val="1600"/>
              <a:buFont typeface="Arial"/>
              <a:buNone/>
              <a:defRPr sz="1600" b="0" i="0" u="none" strike="noStrike" cap="none">
                <a:solidFill>
                  <a:srgbClr val="909090"/>
                </a:solidFill>
                <a:latin typeface="Calibri"/>
                <a:ea typeface="Calibri"/>
                <a:cs typeface="Calibri"/>
                <a:sym typeface="Calibri"/>
              </a:defRPr>
            </a:lvl5pPr>
            <a:lvl6pPr marL="2743200" marR="0" lvl="5" indent="-228600" algn="l" rtl="0">
              <a:lnSpc>
                <a:spcPct val="90000"/>
              </a:lnSpc>
              <a:spcBef>
                <a:spcPts val="500"/>
              </a:spcBef>
              <a:spcAft>
                <a:spcPts val="0"/>
              </a:spcAft>
              <a:buClr>
                <a:srgbClr val="909090"/>
              </a:buClr>
              <a:buSzPts val="1600"/>
              <a:buFont typeface="Arial"/>
              <a:buNone/>
              <a:defRPr sz="1600" b="0" i="0" u="none" strike="noStrike" cap="none">
                <a:solidFill>
                  <a:srgbClr val="909090"/>
                </a:solidFill>
                <a:latin typeface="Calibri"/>
                <a:ea typeface="Calibri"/>
                <a:cs typeface="Calibri"/>
                <a:sym typeface="Calibri"/>
              </a:defRPr>
            </a:lvl6pPr>
            <a:lvl7pPr marL="3200400" marR="0" lvl="6" indent="-228600" algn="l" rtl="0">
              <a:lnSpc>
                <a:spcPct val="90000"/>
              </a:lnSpc>
              <a:spcBef>
                <a:spcPts val="500"/>
              </a:spcBef>
              <a:spcAft>
                <a:spcPts val="0"/>
              </a:spcAft>
              <a:buClr>
                <a:srgbClr val="909090"/>
              </a:buClr>
              <a:buSzPts val="1600"/>
              <a:buFont typeface="Arial"/>
              <a:buNone/>
              <a:defRPr sz="1600" b="0" i="0" u="none" strike="noStrike" cap="none">
                <a:solidFill>
                  <a:srgbClr val="909090"/>
                </a:solidFill>
                <a:latin typeface="Calibri"/>
                <a:ea typeface="Calibri"/>
                <a:cs typeface="Calibri"/>
                <a:sym typeface="Calibri"/>
              </a:defRPr>
            </a:lvl7pPr>
            <a:lvl8pPr marL="3657600" marR="0" lvl="7" indent="-228600" algn="l" rtl="0">
              <a:lnSpc>
                <a:spcPct val="90000"/>
              </a:lnSpc>
              <a:spcBef>
                <a:spcPts val="500"/>
              </a:spcBef>
              <a:spcAft>
                <a:spcPts val="0"/>
              </a:spcAft>
              <a:buClr>
                <a:srgbClr val="909090"/>
              </a:buClr>
              <a:buSzPts val="1600"/>
              <a:buFont typeface="Arial"/>
              <a:buNone/>
              <a:defRPr sz="1600" b="0" i="0" u="none" strike="noStrike" cap="none">
                <a:solidFill>
                  <a:srgbClr val="909090"/>
                </a:solidFill>
                <a:latin typeface="Calibri"/>
                <a:ea typeface="Calibri"/>
                <a:cs typeface="Calibri"/>
                <a:sym typeface="Calibri"/>
              </a:defRPr>
            </a:lvl8pPr>
            <a:lvl9pPr marL="4114800" marR="0" lvl="8" indent="-228600" algn="l" rtl="0">
              <a:lnSpc>
                <a:spcPct val="90000"/>
              </a:lnSpc>
              <a:spcBef>
                <a:spcPts val="500"/>
              </a:spcBef>
              <a:spcAft>
                <a:spcPts val="0"/>
              </a:spcAft>
              <a:buClr>
                <a:srgbClr val="909090"/>
              </a:buClr>
              <a:buSzPts val="1600"/>
              <a:buFont typeface="Arial"/>
              <a:buNone/>
              <a:defRPr sz="1600" b="0" i="0" u="none" strike="noStrike" cap="none">
                <a:solidFill>
                  <a:srgbClr val="909090"/>
                </a:solidFill>
                <a:latin typeface="Calibri"/>
                <a:ea typeface="Calibri"/>
                <a:cs typeface="Calibri"/>
                <a:sym typeface="Calibri"/>
              </a:defRPr>
            </a:lvl9pPr>
          </a:lstStyle>
          <a:p>
            <a:endParaRPr/>
          </a:p>
        </p:txBody>
      </p:sp>
      <p:cxnSp>
        <p:nvCxnSpPr>
          <p:cNvPr id="128" name="Google Shape;128;p45"/>
          <p:cNvCxnSpPr/>
          <p:nvPr/>
        </p:nvCxnSpPr>
        <p:spPr>
          <a:xfrm rot="10800000" flipH="1">
            <a:off x="9004301" y="3924299"/>
            <a:ext cx="3187700" cy="1689100"/>
          </a:xfrm>
          <a:prstGeom prst="straightConnector1">
            <a:avLst/>
          </a:prstGeom>
          <a:noFill/>
          <a:ln w="9525" cap="flat" cmpd="sng">
            <a:solidFill>
              <a:schemeClr val="accent2"/>
            </a:solidFill>
            <a:prstDash val="solid"/>
            <a:miter lim="8000"/>
            <a:headEnd type="none" w="sm" len="sm"/>
            <a:tailEnd type="none" w="sm" len="sm"/>
          </a:ln>
        </p:spPr>
      </p:cxnSp>
      <p:sp>
        <p:nvSpPr>
          <p:cNvPr id="129" name="Google Shape;129;p45"/>
          <p:cNvSpPr/>
          <p:nvPr/>
        </p:nvSpPr>
        <p:spPr>
          <a:xfrm>
            <a:off x="7754112" y="0"/>
            <a:ext cx="2258568" cy="742819"/>
          </a:xfrm>
          <a:prstGeom prst="parallelogram">
            <a:avLst>
              <a:gd name="adj" fmla="val 195850"/>
            </a:avLst>
          </a:prstGeom>
          <a:solidFill>
            <a:schemeClr val="accent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cxnSp>
        <p:nvCxnSpPr>
          <p:cNvPr id="130" name="Google Shape;130;p45"/>
          <p:cNvCxnSpPr/>
          <p:nvPr/>
        </p:nvCxnSpPr>
        <p:spPr>
          <a:xfrm rot="10800000" flipH="1">
            <a:off x="0" y="408562"/>
            <a:ext cx="6595353" cy="3403148"/>
          </a:xfrm>
          <a:prstGeom prst="straightConnector1">
            <a:avLst/>
          </a:prstGeom>
          <a:noFill/>
          <a:ln w="9525" cap="flat" cmpd="sng">
            <a:solidFill>
              <a:srgbClr val="A5A5A5"/>
            </a:solidFill>
            <a:prstDash val="solid"/>
            <a:miter lim="8000"/>
            <a:headEnd type="none" w="sm" len="sm"/>
            <a:tailEnd type="none" w="sm" len="sm"/>
          </a:ln>
        </p:spPr>
      </p:cxnSp>
      <p:cxnSp>
        <p:nvCxnSpPr>
          <p:cNvPr id="131" name="Google Shape;131;p45"/>
          <p:cNvCxnSpPr/>
          <p:nvPr/>
        </p:nvCxnSpPr>
        <p:spPr>
          <a:xfrm rot="10800000" flipH="1">
            <a:off x="-17837" y="5266944"/>
            <a:ext cx="1919789" cy="1001054"/>
          </a:xfrm>
          <a:prstGeom prst="straightConnector1">
            <a:avLst/>
          </a:prstGeom>
          <a:noFill/>
          <a:ln w="9525" cap="flat" cmpd="sng">
            <a:solidFill>
              <a:schemeClr val="accent1"/>
            </a:solidFill>
            <a:prstDash val="solid"/>
            <a:miter lim="8000"/>
            <a:headEnd type="none" w="sm" len="sm"/>
            <a:tailEnd type="none" w="sm" len="sm"/>
          </a:ln>
        </p:spPr>
      </p:cxnSp>
      <p:sp>
        <p:nvSpPr>
          <p:cNvPr id="132" name="Google Shape;132;p45"/>
          <p:cNvSpPr/>
          <p:nvPr/>
        </p:nvSpPr>
        <p:spPr>
          <a:xfrm rot="-1641210">
            <a:off x="-139035" y="3407045"/>
            <a:ext cx="1438399" cy="236580"/>
          </a:xfrm>
          <a:prstGeom prst="parallelogram">
            <a:avLst>
              <a:gd name="adj" fmla="val 53218"/>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extLst>
    <p:ext uri="{DCECCB84-F9BA-43D5-87BE-67443E8EF086}">
      <p15:sldGuideLst xmlns:p15="http://schemas.microsoft.com/office/powerpoint/2012/main">
        <p15:guide id="1" orient="horz" pos="2183">
          <p15:clr>
            <a:srgbClr val="FBAE40"/>
          </p15:clr>
        </p15:guide>
        <p15:guide id="2" pos="3840">
          <p15:clr>
            <a:srgbClr val="FBAE40"/>
          </p15:clr>
        </p15:guide>
        <p15:guide id="3" pos="143">
          <p15:clr>
            <a:srgbClr val="FBAE40"/>
          </p15:clr>
        </p15:guide>
        <p15:guide id="4" orient="horz" pos="4170">
          <p15:clr>
            <a:srgbClr val="FBAE40"/>
          </p15:clr>
        </p15:guide>
        <p15:guide id="5" pos="7537">
          <p15:clr>
            <a:srgbClr val="FBAE40"/>
          </p15:clr>
        </p15:guide>
        <p15:guide id="6" orient="horz" pos="14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33"/>
        <p:cNvGrpSpPr/>
        <p:nvPr/>
      </p:nvGrpSpPr>
      <p:grpSpPr>
        <a:xfrm>
          <a:off x="0" y="0"/>
          <a:ext cx="0" cy="0"/>
          <a:chOff x="0" y="0"/>
          <a:chExt cx="0" cy="0"/>
        </a:xfrm>
      </p:grpSpPr>
      <p:cxnSp>
        <p:nvCxnSpPr>
          <p:cNvPr id="134" name="Google Shape;134;p46"/>
          <p:cNvCxnSpPr/>
          <p:nvPr/>
        </p:nvCxnSpPr>
        <p:spPr>
          <a:xfrm rot="10800000">
            <a:off x="-9247" y="3633967"/>
            <a:ext cx="1912619" cy="1572989"/>
          </a:xfrm>
          <a:prstGeom prst="straightConnector1">
            <a:avLst/>
          </a:prstGeom>
          <a:noFill/>
          <a:ln w="9525" cap="flat" cmpd="sng">
            <a:solidFill>
              <a:schemeClr val="accent2"/>
            </a:solidFill>
            <a:prstDash val="solid"/>
            <a:miter lim="8000"/>
            <a:headEnd type="none" w="sm" len="sm"/>
            <a:tailEnd type="none" w="sm" len="sm"/>
          </a:ln>
        </p:spPr>
      </p:cxnSp>
      <p:grpSp>
        <p:nvGrpSpPr>
          <p:cNvPr id="135" name="Google Shape;135;p46"/>
          <p:cNvGrpSpPr/>
          <p:nvPr/>
        </p:nvGrpSpPr>
        <p:grpSpPr>
          <a:xfrm flipH="1">
            <a:off x="7561328" y="0"/>
            <a:ext cx="4763978" cy="3541007"/>
            <a:chOff x="-124265" y="-2"/>
            <a:chExt cx="4763978" cy="3367272"/>
          </a:xfrm>
        </p:grpSpPr>
        <p:sp>
          <p:nvSpPr>
            <p:cNvPr id="136" name="Google Shape;136;p46"/>
            <p:cNvSpPr/>
            <p:nvPr/>
          </p:nvSpPr>
          <p:spPr>
            <a:xfrm>
              <a:off x="0" y="-1"/>
              <a:ext cx="4639713" cy="3367271"/>
            </a:xfrm>
            <a:prstGeom prst="diagStripe">
              <a:avLst>
                <a:gd name="adj" fmla="val 51202"/>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cxnSp>
          <p:nvCxnSpPr>
            <p:cNvPr id="137" name="Google Shape;137;p46"/>
            <p:cNvCxnSpPr/>
            <p:nvPr/>
          </p:nvCxnSpPr>
          <p:spPr>
            <a:xfrm rot="10800000" flipH="1">
              <a:off x="1433638" y="-2"/>
              <a:ext cx="1240971" cy="916595"/>
            </a:xfrm>
            <a:prstGeom prst="straightConnector1">
              <a:avLst/>
            </a:prstGeom>
            <a:noFill/>
            <a:ln w="9525" cap="flat" cmpd="sng">
              <a:solidFill>
                <a:srgbClr val="BFBFBF"/>
              </a:solidFill>
              <a:prstDash val="solid"/>
              <a:miter lim="8000"/>
              <a:headEnd type="none" w="sm" len="sm"/>
              <a:tailEnd type="none" w="sm" len="sm"/>
            </a:ln>
          </p:spPr>
        </p:cxnSp>
        <p:sp>
          <p:nvSpPr>
            <p:cNvPr id="138" name="Google Shape;138;p46"/>
            <p:cNvSpPr/>
            <p:nvPr/>
          </p:nvSpPr>
          <p:spPr>
            <a:xfrm rot="-2178838">
              <a:off x="-192127" y="1140864"/>
              <a:ext cx="1354398" cy="214994"/>
            </a:xfrm>
            <a:prstGeom prst="parallelogram">
              <a:avLst>
                <a:gd name="adj" fmla="val 72003"/>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
        <p:nvSpPr>
          <p:cNvPr id="139" name="Google Shape;139;p46"/>
          <p:cNvSpPr txBox="1"/>
          <p:nvPr/>
        </p:nvSpPr>
        <p:spPr>
          <a:xfrm>
            <a:off x="11072378" y="235732"/>
            <a:ext cx="814647" cy="61555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400"/>
              <a:buFont typeface="Arial"/>
              <a:buNone/>
            </a:pPr>
            <a:r>
              <a:rPr lang="en-US" sz="3400" b="1" i="0" u="none" strike="noStrike" cap="none">
                <a:solidFill>
                  <a:schemeClr val="accent6"/>
                </a:solidFill>
                <a:latin typeface="Arial Black"/>
                <a:ea typeface="Arial Black"/>
                <a:cs typeface="Arial Black"/>
                <a:sym typeface="Arial Black"/>
              </a:rPr>
              <a:t>FR</a:t>
            </a:r>
            <a:endParaRPr sz="1400" b="0" i="0" u="none" strike="noStrike" cap="none">
              <a:solidFill>
                <a:srgbClr val="000000"/>
              </a:solidFill>
              <a:latin typeface="Arial"/>
              <a:ea typeface="Arial"/>
              <a:cs typeface="Arial"/>
              <a:sym typeface="Arial"/>
            </a:endParaRPr>
          </a:p>
        </p:txBody>
      </p:sp>
      <p:sp>
        <p:nvSpPr>
          <p:cNvPr id="140" name="Google Shape;140;p46"/>
          <p:cNvSpPr/>
          <p:nvPr/>
        </p:nvSpPr>
        <p:spPr>
          <a:xfrm flipH="1">
            <a:off x="6679908" y="1"/>
            <a:ext cx="1447800" cy="639064"/>
          </a:xfrm>
          <a:prstGeom prst="parallelogram">
            <a:avLst>
              <a:gd name="adj" fmla="val 135617"/>
            </a:avLst>
          </a:prstGeom>
          <a:solidFill>
            <a:schemeClr val="accent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41" name="Google Shape;141;p46"/>
          <p:cNvSpPr txBox="1">
            <a:spLocks noGrp="1"/>
          </p:cNvSpPr>
          <p:nvPr>
            <p:ph type="ftr" idx="11"/>
          </p:nvPr>
        </p:nvSpPr>
        <p:spPr>
          <a:xfrm>
            <a:off x="33853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2" name="Google Shape;142;p46"/>
          <p:cNvSpPr txBox="1">
            <a:spLocks noGrp="1"/>
          </p:cNvSpPr>
          <p:nvPr>
            <p:ph type="sldNum" idx="12"/>
          </p:nvPr>
        </p:nvSpPr>
        <p:spPr>
          <a:xfrm>
            <a:off x="11146971" y="6356350"/>
            <a:ext cx="74022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143" name="Google Shape;143;p46" title="Title "/>
          <p:cNvSpPr txBox="1">
            <a:spLocks noGrp="1"/>
          </p:cNvSpPr>
          <p:nvPr>
            <p:ph type="title"/>
          </p:nvPr>
        </p:nvSpPr>
        <p:spPr>
          <a:xfrm>
            <a:off x="518678" y="209028"/>
            <a:ext cx="8333222" cy="1147969"/>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chemeClr val="accent1"/>
              </a:buClr>
              <a:buSzPts val="4400"/>
              <a:buFont typeface="Calibri"/>
              <a:buNone/>
              <a:defRPr sz="4400" b="1">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4" name="Google Shape;144;p46"/>
          <p:cNvSpPr txBox="1">
            <a:spLocks noGrp="1"/>
          </p:cNvSpPr>
          <p:nvPr>
            <p:ph type="body" idx="1"/>
          </p:nvPr>
        </p:nvSpPr>
        <p:spPr>
          <a:xfrm>
            <a:off x="518678" y="1671924"/>
            <a:ext cx="10835122" cy="4505039"/>
          </a:xfrm>
          <a:prstGeom prst="rect">
            <a:avLst/>
          </a:prstGeom>
          <a:noFill/>
          <a:ln>
            <a:noFill/>
          </a:ln>
        </p:spPr>
        <p:txBody>
          <a:bodyPr spcFirstLastPara="1" wrap="square" lIns="91425" tIns="45700" rIns="91425" bIns="45700" anchor="t" anchorCtr="0">
            <a:noAutofit/>
          </a:bodyPr>
          <a:lstStyle>
            <a:lvl1pPr marL="457200" marR="0" lvl="0" indent="-381000" algn="l" rtl="0">
              <a:lnSpc>
                <a:spcPct val="90000"/>
              </a:lnSpc>
              <a:spcBef>
                <a:spcPts val="1000"/>
              </a:spcBef>
              <a:spcAft>
                <a:spcPts val="0"/>
              </a:spcAft>
              <a:buClr>
                <a:schemeClr val="accent2"/>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rtl="0">
              <a:lnSpc>
                <a:spcPct val="90000"/>
              </a:lnSpc>
              <a:spcBef>
                <a:spcPts val="500"/>
              </a:spcBef>
              <a:spcAft>
                <a:spcPts val="0"/>
              </a:spcAft>
              <a:buClr>
                <a:schemeClr val="accent2"/>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accent2"/>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lnSpc>
                <a:spcPct val="90000"/>
              </a:lnSpc>
              <a:spcBef>
                <a:spcPts val="500"/>
              </a:spcBef>
              <a:spcAft>
                <a:spcPts val="0"/>
              </a:spcAft>
              <a:buClr>
                <a:schemeClr val="accent2"/>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lnSpc>
                <a:spcPct val="90000"/>
              </a:lnSpc>
              <a:spcBef>
                <a:spcPts val="500"/>
              </a:spcBef>
              <a:spcAft>
                <a:spcPts val="0"/>
              </a:spcAft>
              <a:buClr>
                <a:schemeClr val="accent2"/>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145"/>
        <p:cNvGrpSpPr/>
        <p:nvPr/>
      </p:nvGrpSpPr>
      <p:grpSpPr>
        <a:xfrm>
          <a:off x="0" y="0"/>
          <a:ext cx="0" cy="0"/>
          <a:chOff x="0" y="0"/>
          <a:chExt cx="0" cy="0"/>
        </a:xfrm>
      </p:grpSpPr>
      <p:cxnSp>
        <p:nvCxnSpPr>
          <p:cNvPr id="146" name="Google Shape;146;p47"/>
          <p:cNvCxnSpPr/>
          <p:nvPr/>
        </p:nvCxnSpPr>
        <p:spPr>
          <a:xfrm rot="10800000">
            <a:off x="-9247" y="3633967"/>
            <a:ext cx="1912619" cy="1572989"/>
          </a:xfrm>
          <a:prstGeom prst="straightConnector1">
            <a:avLst/>
          </a:prstGeom>
          <a:noFill/>
          <a:ln w="9525" cap="flat" cmpd="sng">
            <a:solidFill>
              <a:schemeClr val="accent2"/>
            </a:solidFill>
            <a:prstDash val="solid"/>
            <a:miter lim="8000"/>
            <a:headEnd type="none" w="sm" len="sm"/>
            <a:tailEnd type="none" w="sm" len="sm"/>
          </a:ln>
        </p:spPr>
      </p:cxnSp>
      <p:grpSp>
        <p:nvGrpSpPr>
          <p:cNvPr id="147" name="Google Shape;147;p47"/>
          <p:cNvGrpSpPr/>
          <p:nvPr/>
        </p:nvGrpSpPr>
        <p:grpSpPr>
          <a:xfrm flipH="1">
            <a:off x="7561328" y="0"/>
            <a:ext cx="4763978" cy="3541007"/>
            <a:chOff x="-124265" y="-2"/>
            <a:chExt cx="4763978" cy="3367272"/>
          </a:xfrm>
        </p:grpSpPr>
        <p:sp>
          <p:nvSpPr>
            <p:cNvPr id="148" name="Google Shape;148;p47"/>
            <p:cNvSpPr/>
            <p:nvPr/>
          </p:nvSpPr>
          <p:spPr>
            <a:xfrm>
              <a:off x="0" y="-1"/>
              <a:ext cx="4639713" cy="3367271"/>
            </a:xfrm>
            <a:prstGeom prst="diagStripe">
              <a:avLst>
                <a:gd name="adj" fmla="val 51202"/>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cxnSp>
          <p:nvCxnSpPr>
            <p:cNvPr id="149" name="Google Shape;149;p47"/>
            <p:cNvCxnSpPr/>
            <p:nvPr/>
          </p:nvCxnSpPr>
          <p:spPr>
            <a:xfrm rot="10800000" flipH="1">
              <a:off x="1433638" y="-2"/>
              <a:ext cx="1240971" cy="916595"/>
            </a:xfrm>
            <a:prstGeom prst="straightConnector1">
              <a:avLst/>
            </a:prstGeom>
            <a:noFill/>
            <a:ln w="9525" cap="flat" cmpd="sng">
              <a:solidFill>
                <a:srgbClr val="BFBFBF"/>
              </a:solidFill>
              <a:prstDash val="solid"/>
              <a:miter lim="8000"/>
              <a:headEnd type="none" w="sm" len="sm"/>
              <a:tailEnd type="none" w="sm" len="sm"/>
            </a:ln>
          </p:spPr>
        </p:cxnSp>
        <p:sp>
          <p:nvSpPr>
            <p:cNvPr id="150" name="Google Shape;150;p47"/>
            <p:cNvSpPr/>
            <p:nvPr/>
          </p:nvSpPr>
          <p:spPr>
            <a:xfrm rot="-2178838">
              <a:off x="-192127" y="1140864"/>
              <a:ext cx="1354398" cy="214994"/>
            </a:xfrm>
            <a:prstGeom prst="parallelogram">
              <a:avLst>
                <a:gd name="adj" fmla="val 72003"/>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
        <p:nvSpPr>
          <p:cNvPr id="151" name="Google Shape;151;p47"/>
          <p:cNvSpPr txBox="1"/>
          <p:nvPr/>
        </p:nvSpPr>
        <p:spPr>
          <a:xfrm>
            <a:off x="11072378" y="235732"/>
            <a:ext cx="814647" cy="61555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400"/>
              <a:buFont typeface="Arial"/>
              <a:buNone/>
            </a:pPr>
            <a:r>
              <a:rPr lang="en-US" sz="3400" b="1" i="0" u="none" strike="noStrike" cap="none">
                <a:solidFill>
                  <a:schemeClr val="accent6"/>
                </a:solidFill>
                <a:latin typeface="Arial Black"/>
                <a:ea typeface="Arial Black"/>
                <a:cs typeface="Arial Black"/>
                <a:sym typeface="Arial Black"/>
              </a:rPr>
              <a:t>FR</a:t>
            </a:r>
            <a:endParaRPr sz="1400" b="0" i="0" u="none" strike="noStrike" cap="none">
              <a:solidFill>
                <a:srgbClr val="000000"/>
              </a:solidFill>
              <a:latin typeface="Arial"/>
              <a:ea typeface="Arial"/>
              <a:cs typeface="Arial"/>
              <a:sym typeface="Arial"/>
            </a:endParaRPr>
          </a:p>
        </p:txBody>
      </p:sp>
      <p:sp>
        <p:nvSpPr>
          <p:cNvPr id="152" name="Google Shape;152;p47"/>
          <p:cNvSpPr/>
          <p:nvPr/>
        </p:nvSpPr>
        <p:spPr>
          <a:xfrm flipH="1">
            <a:off x="6679908" y="1"/>
            <a:ext cx="1447800" cy="639064"/>
          </a:xfrm>
          <a:prstGeom prst="parallelogram">
            <a:avLst>
              <a:gd name="adj" fmla="val 135617"/>
            </a:avLst>
          </a:prstGeom>
          <a:solidFill>
            <a:schemeClr val="accent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3" name="Google Shape;153;p47"/>
          <p:cNvSpPr txBox="1">
            <a:spLocks noGrp="1"/>
          </p:cNvSpPr>
          <p:nvPr>
            <p:ph type="ftr" idx="11"/>
          </p:nvPr>
        </p:nvSpPr>
        <p:spPr>
          <a:xfrm>
            <a:off x="33853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4" name="Google Shape;154;p47"/>
          <p:cNvSpPr txBox="1">
            <a:spLocks noGrp="1"/>
          </p:cNvSpPr>
          <p:nvPr>
            <p:ph type="sldNum" idx="12"/>
          </p:nvPr>
        </p:nvSpPr>
        <p:spPr>
          <a:xfrm>
            <a:off x="11146971" y="6356350"/>
            <a:ext cx="74022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155" name="Google Shape;155;p47" title="Title "/>
          <p:cNvSpPr txBox="1">
            <a:spLocks noGrp="1"/>
          </p:cNvSpPr>
          <p:nvPr>
            <p:ph type="title"/>
          </p:nvPr>
        </p:nvSpPr>
        <p:spPr>
          <a:xfrm>
            <a:off x="518678" y="209028"/>
            <a:ext cx="8333222" cy="1147969"/>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chemeClr val="accent1"/>
              </a:buClr>
              <a:buSzPts val="4400"/>
              <a:buFont typeface="Calibri"/>
              <a:buNone/>
              <a:defRPr sz="4400" b="1">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6" name="Google Shape;156;p47"/>
          <p:cNvSpPr txBox="1">
            <a:spLocks noGrp="1"/>
          </p:cNvSpPr>
          <p:nvPr>
            <p:ph type="body" idx="1"/>
          </p:nvPr>
        </p:nvSpPr>
        <p:spPr>
          <a:xfrm>
            <a:off x="529687" y="1651044"/>
            <a:ext cx="5181600" cy="4525919"/>
          </a:xfrm>
          <a:prstGeom prst="rect">
            <a:avLst/>
          </a:prstGeom>
          <a:noFill/>
          <a:ln>
            <a:noFill/>
          </a:ln>
        </p:spPr>
        <p:txBody>
          <a:bodyPr spcFirstLastPara="1" wrap="square" lIns="91425" tIns="45700" rIns="91425" bIns="45700" anchor="t" anchorCtr="0">
            <a:noAutofit/>
          </a:bodyPr>
          <a:lstStyle>
            <a:lvl1pPr marL="457200" marR="0" lvl="0" indent="-381000" algn="l" rtl="0">
              <a:lnSpc>
                <a:spcPct val="90000"/>
              </a:lnSpc>
              <a:spcBef>
                <a:spcPts val="1000"/>
              </a:spcBef>
              <a:spcAft>
                <a:spcPts val="0"/>
              </a:spcAft>
              <a:buClr>
                <a:schemeClr val="accent2"/>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rtl="0">
              <a:lnSpc>
                <a:spcPct val="90000"/>
              </a:lnSpc>
              <a:spcBef>
                <a:spcPts val="500"/>
              </a:spcBef>
              <a:spcAft>
                <a:spcPts val="0"/>
              </a:spcAft>
              <a:buClr>
                <a:schemeClr val="accent2"/>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accent2"/>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lnSpc>
                <a:spcPct val="90000"/>
              </a:lnSpc>
              <a:spcBef>
                <a:spcPts val="500"/>
              </a:spcBef>
              <a:spcAft>
                <a:spcPts val="0"/>
              </a:spcAft>
              <a:buClr>
                <a:schemeClr val="accent2"/>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lnSpc>
                <a:spcPct val="90000"/>
              </a:lnSpc>
              <a:spcBef>
                <a:spcPts val="500"/>
              </a:spcBef>
              <a:spcAft>
                <a:spcPts val="0"/>
              </a:spcAft>
              <a:buClr>
                <a:schemeClr val="accent2"/>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7" name="Google Shape;157;p47"/>
          <p:cNvSpPr txBox="1">
            <a:spLocks noGrp="1"/>
          </p:cNvSpPr>
          <p:nvPr>
            <p:ph type="body" idx="2"/>
          </p:nvPr>
        </p:nvSpPr>
        <p:spPr>
          <a:xfrm>
            <a:off x="6172200" y="1651044"/>
            <a:ext cx="5181600" cy="4525919"/>
          </a:xfrm>
          <a:prstGeom prst="rect">
            <a:avLst/>
          </a:prstGeom>
          <a:noFill/>
          <a:ln>
            <a:noFill/>
          </a:ln>
        </p:spPr>
        <p:txBody>
          <a:bodyPr spcFirstLastPara="1" wrap="square" lIns="91425" tIns="45700" rIns="91425" bIns="45700" anchor="t" anchorCtr="0">
            <a:noAutofit/>
          </a:bodyPr>
          <a:lstStyle>
            <a:lvl1pPr marL="457200" marR="0" lvl="0" indent="-381000" algn="l" rtl="0">
              <a:lnSpc>
                <a:spcPct val="90000"/>
              </a:lnSpc>
              <a:spcBef>
                <a:spcPts val="1000"/>
              </a:spcBef>
              <a:spcAft>
                <a:spcPts val="0"/>
              </a:spcAft>
              <a:buClr>
                <a:schemeClr val="accent2"/>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rtl="0">
              <a:lnSpc>
                <a:spcPct val="90000"/>
              </a:lnSpc>
              <a:spcBef>
                <a:spcPts val="500"/>
              </a:spcBef>
              <a:spcAft>
                <a:spcPts val="0"/>
              </a:spcAft>
              <a:buClr>
                <a:schemeClr val="accent2"/>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accent2"/>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lnSpc>
                <a:spcPct val="90000"/>
              </a:lnSpc>
              <a:spcBef>
                <a:spcPts val="500"/>
              </a:spcBef>
              <a:spcAft>
                <a:spcPts val="0"/>
              </a:spcAft>
              <a:buClr>
                <a:schemeClr val="accent2"/>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lnSpc>
                <a:spcPct val="90000"/>
              </a:lnSpc>
              <a:spcBef>
                <a:spcPts val="500"/>
              </a:spcBef>
              <a:spcAft>
                <a:spcPts val="0"/>
              </a:spcAft>
              <a:buClr>
                <a:schemeClr val="accent2"/>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158"/>
        <p:cNvGrpSpPr/>
        <p:nvPr/>
      </p:nvGrpSpPr>
      <p:grpSpPr>
        <a:xfrm>
          <a:off x="0" y="0"/>
          <a:ext cx="0" cy="0"/>
          <a:chOff x="0" y="0"/>
          <a:chExt cx="0" cy="0"/>
        </a:xfrm>
      </p:grpSpPr>
      <p:cxnSp>
        <p:nvCxnSpPr>
          <p:cNvPr id="159" name="Google Shape;159;p48"/>
          <p:cNvCxnSpPr/>
          <p:nvPr/>
        </p:nvCxnSpPr>
        <p:spPr>
          <a:xfrm rot="10800000">
            <a:off x="-9247" y="3633967"/>
            <a:ext cx="1912619" cy="1572989"/>
          </a:xfrm>
          <a:prstGeom prst="straightConnector1">
            <a:avLst/>
          </a:prstGeom>
          <a:noFill/>
          <a:ln w="9525" cap="flat" cmpd="sng">
            <a:solidFill>
              <a:schemeClr val="accent2"/>
            </a:solidFill>
            <a:prstDash val="solid"/>
            <a:miter lim="8000"/>
            <a:headEnd type="none" w="sm" len="sm"/>
            <a:tailEnd type="none" w="sm" len="sm"/>
          </a:ln>
        </p:spPr>
      </p:cxnSp>
      <p:grpSp>
        <p:nvGrpSpPr>
          <p:cNvPr id="160" name="Google Shape;160;p48"/>
          <p:cNvGrpSpPr/>
          <p:nvPr/>
        </p:nvGrpSpPr>
        <p:grpSpPr>
          <a:xfrm flipH="1">
            <a:off x="7561328" y="0"/>
            <a:ext cx="4763978" cy="3541007"/>
            <a:chOff x="-124265" y="-2"/>
            <a:chExt cx="4763978" cy="3367272"/>
          </a:xfrm>
        </p:grpSpPr>
        <p:sp>
          <p:nvSpPr>
            <p:cNvPr id="161" name="Google Shape;161;p48"/>
            <p:cNvSpPr/>
            <p:nvPr/>
          </p:nvSpPr>
          <p:spPr>
            <a:xfrm>
              <a:off x="0" y="-1"/>
              <a:ext cx="4639713" cy="3367271"/>
            </a:xfrm>
            <a:prstGeom prst="diagStripe">
              <a:avLst>
                <a:gd name="adj" fmla="val 51202"/>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cxnSp>
          <p:nvCxnSpPr>
            <p:cNvPr id="162" name="Google Shape;162;p48"/>
            <p:cNvCxnSpPr/>
            <p:nvPr/>
          </p:nvCxnSpPr>
          <p:spPr>
            <a:xfrm rot="10800000" flipH="1">
              <a:off x="1433638" y="-2"/>
              <a:ext cx="1240971" cy="916595"/>
            </a:xfrm>
            <a:prstGeom prst="straightConnector1">
              <a:avLst/>
            </a:prstGeom>
            <a:noFill/>
            <a:ln w="9525" cap="flat" cmpd="sng">
              <a:solidFill>
                <a:srgbClr val="BFBFBF"/>
              </a:solidFill>
              <a:prstDash val="solid"/>
              <a:miter lim="8000"/>
              <a:headEnd type="none" w="sm" len="sm"/>
              <a:tailEnd type="none" w="sm" len="sm"/>
            </a:ln>
          </p:spPr>
        </p:cxnSp>
        <p:sp>
          <p:nvSpPr>
            <p:cNvPr id="163" name="Google Shape;163;p48"/>
            <p:cNvSpPr/>
            <p:nvPr/>
          </p:nvSpPr>
          <p:spPr>
            <a:xfrm rot="-2178838">
              <a:off x="-192127" y="1140864"/>
              <a:ext cx="1354398" cy="214994"/>
            </a:xfrm>
            <a:prstGeom prst="parallelogram">
              <a:avLst>
                <a:gd name="adj" fmla="val 72003"/>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
        <p:nvSpPr>
          <p:cNvPr id="164" name="Google Shape;164;p48"/>
          <p:cNvSpPr txBox="1"/>
          <p:nvPr/>
        </p:nvSpPr>
        <p:spPr>
          <a:xfrm>
            <a:off x="11072378" y="235732"/>
            <a:ext cx="814647" cy="61555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400"/>
              <a:buFont typeface="Arial"/>
              <a:buNone/>
            </a:pPr>
            <a:r>
              <a:rPr lang="en-US" sz="3400" b="1" i="0" u="none" strike="noStrike" cap="none">
                <a:solidFill>
                  <a:schemeClr val="accent6"/>
                </a:solidFill>
                <a:latin typeface="Arial Black"/>
                <a:ea typeface="Arial Black"/>
                <a:cs typeface="Arial Black"/>
                <a:sym typeface="Arial Black"/>
              </a:rPr>
              <a:t>FR</a:t>
            </a:r>
            <a:endParaRPr sz="1400" b="0" i="0" u="none" strike="noStrike" cap="none">
              <a:solidFill>
                <a:srgbClr val="000000"/>
              </a:solidFill>
              <a:latin typeface="Arial"/>
              <a:ea typeface="Arial"/>
              <a:cs typeface="Arial"/>
              <a:sym typeface="Arial"/>
            </a:endParaRPr>
          </a:p>
        </p:txBody>
      </p:sp>
      <p:sp>
        <p:nvSpPr>
          <p:cNvPr id="165" name="Google Shape;165;p48"/>
          <p:cNvSpPr/>
          <p:nvPr/>
        </p:nvSpPr>
        <p:spPr>
          <a:xfrm flipH="1">
            <a:off x="6679908" y="1"/>
            <a:ext cx="1447800" cy="639064"/>
          </a:xfrm>
          <a:prstGeom prst="parallelogram">
            <a:avLst>
              <a:gd name="adj" fmla="val 135617"/>
            </a:avLst>
          </a:prstGeom>
          <a:solidFill>
            <a:schemeClr val="accent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66" name="Google Shape;166;p48"/>
          <p:cNvSpPr txBox="1">
            <a:spLocks noGrp="1"/>
          </p:cNvSpPr>
          <p:nvPr>
            <p:ph type="ftr" idx="11"/>
          </p:nvPr>
        </p:nvSpPr>
        <p:spPr>
          <a:xfrm>
            <a:off x="33853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7" name="Google Shape;167;p48"/>
          <p:cNvSpPr txBox="1">
            <a:spLocks noGrp="1"/>
          </p:cNvSpPr>
          <p:nvPr>
            <p:ph type="sldNum" idx="12"/>
          </p:nvPr>
        </p:nvSpPr>
        <p:spPr>
          <a:xfrm>
            <a:off x="11146971" y="6356350"/>
            <a:ext cx="74022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168" name="Google Shape;168;p48" title="Title "/>
          <p:cNvSpPr txBox="1">
            <a:spLocks noGrp="1"/>
          </p:cNvSpPr>
          <p:nvPr>
            <p:ph type="title"/>
          </p:nvPr>
        </p:nvSpPr>
        <p:spPr>
          <a:xfrm>
            <a:off x="518678" y="209028"/>
            <a:ext cx="8333222" cy="1147969"/>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chemeClr val="accent1"/>
              </a:buClr>
              <a:buSzPts val="4400"/>
              <a:buFont typeface="Calibri"/>
              <a:buNone/>
              <a:defRPr sz="4400" b="1">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9" name="Google Shape;169;p48"/>
          <p:cNvSpPr txBox="1">
            <a:spLocks noGrp="1"/>
          </p:cNvSpPr>
          <p:nvPr>
            <p:ph type="body" idx="1"/>
          </p:nvPr>
        </p:nvSpPr>
        <p:spPr>
          <a:xfrm>
            <a:off x="518678" y="1681163"/>
            <a:ext cx="5382501" cy="823912"/>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rgbClr val="2E7A40"/>
              </a:buClr>
              <a:buSzPts val="2400"/>
              <a:buFont typeface="Arial"/>
              <a:buNone/>
              <a:defRPr sz="2400" b="1" i="0" u="none" strike="noStrike" cap="none">
                <a:solidFill>
                  <a:schemeClr val="accent6"/>
                </a:solidFill>
                <a:latin typeface="Calibri"/>
                <a:ea typeface="Calibri"/>
                <a:cs typeface="Calibri"/>
                <a:sym typeface="Calibri"/>
              </a:defRPr>
            </a:lvl1pPr>
            <a:lvl2pPr marL="914400" marR="0" lvl="1" indent="-355600" algn="l" rtl="0">
              <a:lnSpc>
                <a:spcPct val="90000"/>
              </a:lnSpc>
              <a:spcBef>
                <a:spcPts val="500"/>
              </a:spcBef>
              <a:spcAft>
                <a:spcPts val="0"/>
              </a:spcAft>
              <a:buClr>
                <a:srgbClr val="2E7A40"/>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rgbClr val="2E7A40"/>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0" name="Google Shape;170;p48"/>
          <p:cNvSpPr txBox="1">
            <a:spLocks noGrp="1"/>
          </p:cNvSpPr>
          <p:nvPr>
            <p:ph type="body" idx="2"/>
          </p:nvPr>
        </p:nvSpPr>
        <p:spPr>
          <a:xfrm>
            <a:off x="6172200" y="1681163"/>
            <a:ext cx="5183188" cy="823912"/>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rgbClr val="2E7A40"/>
              </a:buClr>
              <a:buSzPts val="2400"/>
              <a:buFont typeface="Arial"/>
              <a:buNone/>
              <a:defRPr sz="2400" b="1" i="0" u="none" strike="noStrike" cap="none">
                <a:solidFill>
                  <a:schemeClr val="accent6"/>
                </a:solidFill>
                <a:latin typeface="Calibri"/>
                <a:ea typeface="Calibri"/>
                <a:cs typeface="Calibri"/>
                <a:sym typeface="Calibri"/>
              </a:defRPr>
            </a:lvl1pPr>
            <a:lvl2pPr marL="914400" marR="0" lvl="1" indent="-228600" algn="l" rtl="0">
              <a:lnSpc>
                <a:spcPct val="90000"/>
              </a:lnSpc>
              <a:spcBef>
                <a:spcPts val="500"/>
              </a:spcBef>
              <a:spcAft>
                <a:spcPts val="0"/>
              </a:spcAft>
              <a:buClr>
                <a:srgbClr val="2E7A40"/>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rgbClr val="2E7A40"/>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rgbClr val="2E7A40"/>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rgbClr val="2E7A40"/>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171" name="Google Shape;171;p48"/>
          <p:cNvSpPr txBox="1">
            <a:spLocks noGrp="1"/>
          </p:cNvSpPr>
          <p:nvPr>
            <p:ph type="body" idx="3"/>
          </p:nvPr>
        </p:nvSpPr>
        <p:spPr>
          <a:xfrm>
            <a:off x="6172200" y="2505075"/>
            <a:ext cx="5183188" cy="3684588"/>
          </a:xfrm>
          <a:prstGeom prst="rect">
            <a:avLst/>
          </a:prstGeom>
          <a:noFill/>
          <a:ln>
            <a:noFill/>
          </a:ln>
        </p:spPr>
        <p:txBody>
          <a:bodyPr spcFirstLastPara="1" wrap="square" lIns="91425" tIns="45700" rIns="91425" bIns="45700" anchor="t" anchorCtr="0">
            <a:noAutofit/>
          </a:bodyPr>
          <a:lstStyle>
            <a:lvl1pPr marL="457200" marR="0" lvl="0" indent="-381000" algn="l" rtl="0">
              <a:lnSpc>
                <a:spcPct val="90000"/>
              </a:lnSpc>
              <a:spcBef>
                <a:spcPts val="1000"/>
              </a:spcBef>
              <a:spcAft>
                <a:spcPts val="0"/>
              </a:spcAft>
              <a:buClr>
                <a:schemeClr val="accent2"/>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rtl="0">
              <a:lnSpc>
                <a:spcPct val="90000"/>
              </a:lnSpc>
              <a:spcBef>
                <a:spcPts val="500"/>
              </a:spcBef>
              <a:spcAft>
                <a:spcPts val="0"/>
              </a:spcAft>
              <a:buClr>
                <a:schemeClr val="accent2"/>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accent2"/>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lnSpc>
                <a:spcPct val="90000"/>
              </a:lnSpc>
              <a:spcBef>
                <a:spcPts val="500"/>
              </a:spcBef>
              <a:spcAft>
                <a:spcPts val="0"/>
              </a:spcAft>
              <a:buClr>
                <a:schemeClr val="accent2"/>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lnSpc>
                <a:spcPct val="90000"/>
              </a:lnSpc>
              <a:spcBef>
                <a:spcPts val="500"/>
              </a:spcBef>
              <a:spcAft>
                <a:spcPts val="0"/>
              </a:spcAft>
              <a:buClr>
                <a:schemeClr val="accent2"/>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2" name="Google Shape;172;p48"/>
          <p:cNvSpPr txBox="1">
            <a:spLocks noGrp="1"/>
          </p:cNvSpPr>
          <p:nvPr>
            <p:ph type="body" idx="4"/>
          </p:nvPr>
        </p:nvSpPr>
        <p:spPr>
          <a:xfrm>
            <a:off x="518678" y="2505075"/>
            <a:ext cx="5391749" cy="3684588"/>
          </a:xfrm>
          <a:prstGeom prst="rect">
            <a:avLst/>
          </a:prstGeom>
          <a:noFill/>
          <a:ln>
            <a:noFill/>
          </a:ln>
        </p:spPr>
        <p:txBody>
          <a:bodyPr spcFirstLastPara="1" wrap="square" lIns="91425" tIns="45700" rIns="91425" bIns="45700" anchor="t" anchorCtr="0">
            <a:noAutofit/>
          </a:bodyPr>
          <a:lstStyle>
            <a:lvl1pPr marL="457200" marR="0" lvl="0" indent="-381000" algn="l" rtl="0">
              <a:lnSpc>
                <a:spcPct val="90000"/>
              </a:lnSpc>
              <a:spcBef>
                <a:spcPts val="1000"/>
              </a:spcBef>
              <a:spcAft>
                <a:spcPts val="0"/>
              </a:spcAft>
              <a:buClr>
                <a:schemeClr val="accent2"/>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rtl="0">
              <a:lnSpc>
                <a:spcPct val="90000"/>
              </a:lnSpc>
              <a:spcBef>
                <a:spcPts val="500"/>
              </a:spcBef>
              <a:spcAft>
                <a:spcPts val="0"/>
              </a:spcAft>
              <a:buClr>
                <a:schemeClr val="accent2"/>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accent2"/>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lnSpc>
                <a:spcPct val="90000"/>
              </a:lnSpc>
              <a:spcBef>
                <a:spcPts val="500"/>
              </a:spcBef>
              <a:spcAft>
                <a:spcPts val="0"/>
              </a:spcAft>
              <a:buClr>
                <a:schemeClr val="accent2"/>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lnSpc>
                <a:spcPct val="90000"/>
              </a:lnSpc>
              <a:spcBef>
                <a:spcPts val="500"/>
              </a:spcBef>
              <a:spcAft>
                <a:spcPts val="0"/>
              </a:spcAft>
              <a:buClr>
                <a:schemeClr val="accent2"/>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spTree>
      <p:nvGrpSpPr>
        <p:cNvPr id="1" name="Shape 173"/>
        <p:cNvGrpSpPr/>
        <p:nvPr/>
      </p:nvGrpSpPr>
      <p:grpSpPr>
        <a:xfrm>
          <a:off x="0" y="0"/>
          <a:ext cx="0" cy="0"/>
          <a:chOff x="0" y="0"/>
          <a:chExt cx="0" cy="0"/>
        </a:xfrm>
      </p:grpSpPr>
      <p:sp>
        <p:nvSpPr>
          <p:cNvPr id="174" name="Google Shape;174;p49"/>
          <p:cNvSpPr/>
          <p:nvPr/>
        </p:nvSpPr>
        <p:spPr>
          <a:xfrm rot="10800000" flipH="1">
            <a:off x="0" y="-6"/>
            <a:ext cx="10625328" cy="5404110"/>
          </a:xfrm>
          <a:prstGeom prst="rtTriangle">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cxnSp>
        <p:nvCxnSpPr>
          <p:cNvPr id="175" name="Google Shape;175;p49"/>
          <p:cNvCxnSpPr/>
          <p:nvPr/>
        </p:nvCxnSpPr>
        <p:spPr>
          <a:xfrm rot="10800000" flipH="1">
            <a:off x="0" y="0"/>
            <a:ext cx="6030686" cy="3004456"/>
          </a:xfrm>
          <a:prstGeom prst="straightConnector1">
            <a:avLst/>
          </a:prstGeom>
          <a:noFill/>
          <a:ln w="9525" cap="flat" cmpd="sng">
            <a:solidFill>
              <a:srgbClr val="A5A5A5"/>
            </a:solidFill>
            <a:prstDash val="solid"/>
            <a:miter lim="8000"/>
            <a:headEnd type="none" w="sm" len="sm"/>
            <a:tailEnd type="none" w="sm" len="sm"/>
          </a:ln>
        </p:spPr>
      </p:cxnSp>
      <p:cxnSp>
        <p:nvCxnSpPr>
          <p:cNvPr id="176" name="Google Shape;176;p49"/>
          <p:cNvCxnSpPr/>
          <p:nvPr/>
        </p:nvCxnSpPr>
        <p:spPr>
          <a:xfrm rot="10800000" flipH="1">
            <a:off x="9004301" y="3924299"/>
            <a:ext cx="3187700" cy="1689100"/>
          </a:xfrm>
          <a:prstGeom prst="straightConnector1">
            <a:avLst/>
          </a:prstGeom>
          <a:noFill/>
          <a:ln w="9525" cap="flat" cmpd="sng">
            <a:solidFill>
              <a:schemeClr val="accent2"/>
            </a:solidFill>
            <a:prstDash val="solid"/>
            <a:miter lim="8000"/>
            <a:headEnd type="none" w="sm" len="sm"/>
            <a:tailEnd type="none" w="sm" len="sm"/>
          </a:ln>
        </p:spPr>
      </p:cxnSp>
      <p:sp>
        <p:nvSpPr>
          <p:cNvPr id="177" name="Google Shape;177;p49" title="Title"/>
          <p:cNvSpPr txBox="1">
            <a:spLocks noGrp="1"/>
          </p:cNvSpPr>
          <p:nvPr>
            <p:ph type="ctrTitle"/>
          </p:nvPr>
        </p:nvSpPr>
        <p:spPr>
          <a:xfrm>
            <a:off x="719170" y="4374036"/>
            <a:ext cx="5311516" cy="1327031"/>
          </a:xfrm>
          <a:prstGeom prst="rect">
            <a:avLst/>
          </a:prstGeom>
          <a:noFill/>
          <a:ln>
            <a:noFill/>
          </a:ln>
        </p:spPr>
        <p:txBody>
          <a:bodyPr spcFirstLastPara="1" wrap="square" lIns="91425" tIns="45700" rIns="91425" bIns="0" anchor="b" anchorCtr="0">
            <a:normAutofit/>
          </a:bodyPr>
          <a:lstStyle>
            <a:lvl1pPr lvl="0" algn="r">
              <a:lnSpc>
                <a:spcPct val="90000"/>
              </a:lnSpc>
              <a:spcBef>
                <a:spcPts val="0"/>
              </a:spcBef>
              <a:spcAft>
                <a:spcPts val="0"/>
              </a:spcAft>
              <a:buClr>
                <a:schemeClr val="accent1"/>
              </a:buClr>
              <a:buSzPts val="4300"/>
              <a:buFont typeface="Arial"/>
              <a:buNone/>
              <a:defRPr sz="4300" b="1">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178" name="Google Shape;178;p49"/>
          <p:cNvCxnSpPr/>
          <p:nvPr/>
        </p:nvCxnSpPr>
        <p:spPr>
          <a:xfrm rot="10800000" flipH="1">
            <a:off x="-17837" y="4700016"/>
            <a:ext cx="1919789" cy="1001054"/>
          </a:xfrm>
          <a:prstGeom prst="straightConnector1">
            <a:avLst/>
          </a:prstGeom>
          <a:noFill/>
          <a:ln w="9525" cap="flat" cmpd="sng">
            <a:solidFill>
              <a:schemeClr val="accent1"/>
            </a:solidFill>
            <a:prstDash val="solid"/>
            <a:miter lim="8000"/>
            <a:headEnd type="none" w="sm" len="sm"/>
            <a:tailEnd type="none" w="sm" len="sm"/>
          </a:ln>
        </p:spPr>
      </p:cxnSp>
      <p:sp>
        <p:nvSpPr>
          <p:cNvPr id="179" name="Google Shape;179;p49"/>
          <p:cNvSpPr txBox="1">
            <a:spLocks noGrp="1"/>
          </p:cNvSpPr>
          <p:nvPr>
            <p:ph type="body" idx="1"/>
          </p:nvPr>
        </p:nvSpPr>
        <p:spPr>
          <a:xfrm>
            <a:off x="719170" y="5701069"/>
            <a:ext cx="5311516" cy="931505"/>
          </a:xfrm>
          <a:prstGeom prst="rect">
            <a:avLst/>
          </a:prstGeom>
          <a:noFill/>
          <a:ln>
            <a:noFill/>
          </a:ln>
        </p:spPr>
        <p:txBody>
          <a:bodyPr spcFirstLastPara="1" wrap="square" lIns="91425" tIns="45700" rIns="91425" bIns="45700" anchor="t" anchorCtr="0">
            <a:noAutofit/>
          </a:bodyPr>
          <a:lstStyle>
            <a:lvl1pPr marL="457200" marR="0" lvl="0" indent="-228600" algn="r" rtl="0">
              <a:lnSpc>
                <a:spcPct val="90000"/>
              </a:lnSpc>
              <a:spcBef>
                <a:spcPts val="1000"/>
              </a:spcBef>
              <a:spcAft>
                <a:spcPts val="0"/>
              </a:spcAft>
              <a:buClr>
                <a:srgbClr val="2E7A40"/>
              </a:buClr>
              <a:buSzPts val="1600"/>
              <a:buFont typeface="Arial"/>
              <a:buNone/>
              <a:defRPr sz="1600" b="0" i="0" u="none" strike="noStrike" cap="none">
                <a:solidFill>
                  <a:schemeClr val="accent6"/>
                </a:solidFill>
                <a:latin typeface="Calibri"/>
                <a:ea typeface="Calibri"/>
                <a:cs typeface="Calibri"/>
                <a:sym typeface="Calibri"/>
              </a:defRPr>
            </a:lvl1pPr>
            <a:lvl2pPr marL="914400" marR="0" lvl="1" indent="-228600" algn="l" rtl="0">
              <a:lnSpc>
                <a:spcPct val="90000"/>
              </a:lnSpc>
              <a:spcBef>
                <a:spcPts val="500"/>
              </a:spcBef>
              <a:spcAft>
                <a:spcPts val="0"/>
              </a:spcAft>
              <a:buClr>
                <a:srgbClr val="2E7A40"/>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rgbClr val="2E7A40"/>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rgbClr val="2E7A40"/>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rgbClr val="2E7A40"/>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180" name="Google Shape;180;p49"/>
          <p:cNvSpPr txBox="1">
            <a:spLocks noGrp="1"/>
          </p:cNvSpPr>
          <p:nvPr>
            <p:ph type="body" idx="2"/>
          </p:nvPr>
        </p:nvSpPr>
        <p:spPr>
          <a:xfrm>
            <a:off x="6161316" y="2290713"/>
            <a:ext cx="5803672" cy="4341862"/>
          </a:xfrm>
          <a:prstGeom prst="rect">
            <a:avLst/>
          </a:prstGeom>
          <a:noFill/>
          <a:ln>
            <a:noFill/>
          </a:ln>
        </p:spPr>
        <p:txBody>
          <a:bodyPr spcFirstLastPara="1" wrap="square" lIns="91425" tIns="45700" rIns="91425" bIns="45700" anchor="t" anchorCtr="0">
            <a:noAutofit/>
          </a:bodyPr>
          <a:lstStyle>
            <a:lvl1pPr marL="457200" marR="0" lvl="0" indent="-381000" algn="l" rtl="0">
              <a:lnSpc>
                <a:spcPct val="90000"/>
              </a:lnSpc>
              <a:spcBef>
                <a:spcPts val="1000"/>
              </a:spcBef>
              <a:spcAft>
                <a:spcPts val="0"/>
              </a:spcAft>
              <a:buClr>
                <a:schemeClr val="accent2"/>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rtl="0">
              <a:lnSpc>
                <a:spcPct val="90000"/>
              </a:lnSpc>
              <a:spcBef>
                <a:spcPts val="500"/>
              </a:spcBef>
              <a:spcAft>
                <a:spcPts val="0"/>
              </a:spcAft>
              <a:buClr>
                <a:schemeClr val="accent2"/>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accent2"/>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lnSpc>
                <a:spcPct val="90000"/>
              </a:lnSpc>
              <a:spcBef>
                <a:spcPts val="500"/>
              </a:spcBef>
              <a:spcAft>
                <a:spcPts val="0"/>
              </a:spcAft>
              <a:buClr>
                <a:schemeClr val="accent2"/>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lnSpc>
                <a:spcPct val="90000"/>
              </a:lnSpc>
              <a:spcBef>
                <a:spcPts val="500"/>
              </a:spcBef>
              <a:spcAft>
                <a:spcPts val="0"/>
              </a:spcAft>
              <a:buClr>
                <a:schemeClr val="accent2"/>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Picture with Caption">
  <p:cSld name="Picture with Caption">
    <p:spTree>
      <p:nvGrpSpPr>
        <p:cNvPr id="1" name="Shape 181"/>
        <p:cNvGrpSpPr/>
        <p:nvPr/>
      </p:nvGrpSpPr>
      <p:grpSpPr>
        <a:xfrm>
          <a:off x="0" y="0"/>
          <a:ext cx="0" cy="0"/>
          <a:chOff x="0" y="0"/>
          <a:chExt cx="0" cy="0"/>
        </a:xfrm>
      </p:grpSpPr>
      <p:sp>
        <p:nvSpPr>
          <p:cNvPr id="182" name="Google Shape;182;p50"/>
          <p:cNvSpPr/>
          <p:nvPr/>
        </p:nvSpPr>
        <p:spPr>
          <a:xfrm rot="10800000" flipH="1">
            <a:off x="0" y="-6"/>
            <a:ext cx="10625328" cy="5404110"/>
          </a:xfrm>
          <a:prstGeom prst="rtTriangle">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cxnSp>
        <p:nvCxnSpPr>
          <p:cNvPr id="183" name="Google Shape;183;p50"/>
          <p:cNvCxnSpPr/>
          <p:nvPr/>
        </p:nvCxnSpPr>
        <p:spPr>
          <a:xfrm rot="10800000" flipH="1">
            <a:off x="0" y="0"/>
            <a:ext cx="6030686" cy="3004456"/>
          </a:xfrm>
          <a:prstGeom prst="straightConnector1">
            <a:avLst/>
          </a:prstGeom>
          <a:noFill/>
          <a:ln w="9525" cap="flat" cmpd="sng">
            <a:solidFill>
              <a:srgbClr val="A5A5A5"/>
            </a:solidFill>
            <a:prstDash val="solid"/>
            <a:miter lim="8000"/>
            <a:headEnd type="none" w="sm" len="sm"/>
            <a:tailEnd type="none" w="sm" len="sm"/>
          </a:ln>
        </p:spPr>
      </p:cxnSp>
      <p:cxnSp>
        <p:nvCxnSpPr>
          <p:cNvPr id="184" name="Google Shape;184;p50"/>
          <p:cNvCxnSpPr/>
          <p:nvPr/>
        </p:nvCxnSpPr>
        <p:spPr>
          <a:xfrm rot="10800000" flipH="1">
            <a:off x="9004301" y="3924299"/>
            <a:ext cx="3187700" cy="1689100"/>
          </a:xfrm>
          <a:prstGeom prst="straightConnector1">
            <a:avLst/>
          </a:prstGeom>
          <a:noFill/>
          <a:ln w="9525" cap="flat" cmpd="sng">
            <a:solidFill>
              <a:schemeClr val="accent2"/>
            </a:solidFill>
            <a:prstDash val="solid"/>
            <a:miter lim="8000"/>
            <a:headEnd type="none" w="sm" len="sm"/>
            <a:tailEnd type="none" w="sm" len="sm"/>
          </a:ln>
        </p:spPr>
      </p:cxnSp>
      <p:sp>
        <p:nvSpPr>
          <p:cNvPr id="185" name="Google Shape;185;p50" title="Title"/>
          <p:cNvSpPr txBox="1">
            <a:spLocks noGrp="1"/>
          </p:cNvSpPr>
          <p:nvPr>
            <p:ph type="ctrTitle"/>
          </p:nvPr>
        </p:nvSpPr>
        <p:spPr>
          <a:xfrm>
            <a:off x="719170" y="4374036"/>
            <a:ext cx="5311516" cy="1327031"/>
          </a:xfrm>
          <a:prstGeom prst="rect">
            <a:avLst/>
          </a:prstGeom>
          <a:noFill/>
          <a:ln>
            <a:noFill/>
          </a:ln>
        </p:spPr>
        <p:txBody>
          <a:bodyPr spcFirstLastPara="1" wrap="square" lIns="91425" tIns="45700" rIns="91425" bIns="0" anchor="b" anchorCtr="0">
            <a:normAutofit/>
          </a:bodyPr>
          <a:lstStyle>
            <a:lvl1pPr lvl="0" algn="r">
              <a:lnSpc>
                <a:spcPct val="90000"/>
              </a:lnSpc>
              <a:spcBef>
                <a:spcPts val="0"/>
              </a:spcBef>
              <a:spcAft>
                <a:spcPts val="0"/>
              </a:spcAft>
              <a:buClr>
                <a:schemeClr val="accent1"/>
              </a:buClr>
              <a:buSzPts val="4300"/>
              <a:buFont typeface="Arial"/>
              <a:buNone/>
              <a:defRPr sz="4300" b="1">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186" name="Google Shape;186;p50"/>
          <p:cNvCxnSpPr/>
          <p:nvPr/>
        </p:nvCxnSpPr>
        <p:spPr>
          <a:xfrm rot="10800000" flipH="1">
            <a:off x="-17837" y="4700016"/>
            <a:ext cx="1919789" cy="1001054"/>
          </a:xfrm>
          <a:prstGeom prst="straightConnector1">
            <a:avLst/>
          </a:prstGeom>
          <a:noFill/>
          <a:ln w="9525" cap="flat" cmpd="sng">
            <a:solidFill>
              <a:schemeClr val="accent1"/>
            </a:solidFill>
            <a:prstDash val="solid"/>
            <a:miter lim="8000"/>
            <a:headEnd type="none" w="sm" len="sm"/>
            <a:tailEnd type="none" w="sm" len="sm"/>
          </a:ln>
        </p:spPr>
      </p:cxnSp>
      <p:sp>
        <p:nvSpPr>
          <p:cNvPr id="187" name="Google Shape;187;p50"/>
          <p:cNvSpPr txBox="1">
            <a:spLocks noGrp="1"/>
          </p:cNvSpPr>
          <p:nvPr>
            <p:ph type="body" idx="1"/>
          </p:nvPr>
        </p:nvSpPr>
        <p:spPr>
          <a:xfrm>
            <a:off x="719170" y="5701069"/>
            <a:ext cx="5311516" cy="931505"/>
          </a:xfrm>
          <a:prstGeom prst="rect">
            <a:avLst/>
          </a:prstGeom>
          <a:noFill/>
          <a:ln>
            <a:noFill/>
          </a:ln>
        </p:spPr>
        <p:txBody>
          <a:bodyPr spcFirstLastPara="1" wrap="square" lIns="91425" tIns="45700" rIns="91425" bIns="45700" anchor="t" anchorCtr="0">
            <a:noAutofit/>
          </a:bodyPr>
          <a:lstStyle>
            <a:lvl1pPr marL="457200" marR="0" lvl="0" indent="-228600" algn="r" rtl="0">
              <a:lnSpc>
                <a:spcPct val="90000"/>
              </a:lnSpc>
              <a:spcBef>
                <a:spcPts val="1000"/>
              </a:spcBef>
              <a:spcAft>
                <a:spcPts val="0"/>
              </a:spcAft>
              <a:buClr>
                <a:srgbClr val="2E7A40"/>
              </a:buClr>
              <a:buSzPts val="1600"/>
              <a:buFont typeface="Arial"/>
              <a:buNone/>
              <a:defRPr sz="1600" b="0" i="0" u="none" strike="noStrike" cap="none">
                <a:solidFill>
                  <a:schemeClr val="accent6"/>
                </a:solidFill>
                <a:latin typeface="Calibri"/>
                <a:ea typeface="Calibri"/>
                <a:cs typeface="Calibri"/>
                <a:sym typeface="Calibri"/>
              </a:defRPr>
            </a:lvl1pPr>
            <a:lvl2pPr marL="914400" marR="0" lvl="1" indent="-228600" algn="l" rtl="0">
              <a:lnSpc>
                <a:spcPct val="90000"/>
              </a:lnSpc>
              <a:spcBef>
                <a:spcPts val="500"/>
              </a:spcBef>
              <a:spcAft>
                <a:spcPts val="0"/>
              </a:spcAft>
              <a:buClr>
                <a:srgbClr val="2E7A40"/>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rgbClr val="2E7A40"/>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rgbClr val="2E7A40"/>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rgbClr val="2E7A40"/>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188" name="Google Shape;188;p50"/>
          <p:cNvSpPr>
            <a:spLocks noGrp="1"/>
          </p:cNvSpPr>
          <p:nvPr>
            <p:ph type="pic" idx="2"/>
          </p:nvPr>
        </p:nvSpPr>
        <p:spPr>
          <a:xfrm>
            <a:off x="6249970" y="2271860"/>
            <a:ext cx="5715017" cy="4360714"/>
          </a:xfrm>
          <a:prstGeom prst="rect">
            <a:avLst/>
          </a:prstGeom>
          <a:noFill/>
          <a:ln>
            <a:noFill/>
          </a:ln>
        </p:spPr>
      </p:sp>
    </p:spTree>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189"/>
        <p:cNvGrpSpPr/>
        <p:nvPr/>
      </p:nvGrpSpPr>
      <p:grpSpPr>
        <a:xfrm>
          <a:off x="0" y="0"/>
          <a:ext cx="0" cy="0"/>
          <a:chOff x="0" y="0"/>
          <a:chExt cx="0" cy="0"/>
        </a:xfrm>
      </p:grpSpPr>
      <p:sp>
        <p:nvSpPr>
          <p:cNvPr id="190" name="Google Shape;190;p52"/>
          <p:cNvSpPr txBox="1"/>
          <p:nvPr/>
        </p:nvSpPr>
        <p:spPr>
          <a:xfrm>
            <a:off x="11072378" y="235732"/>
            <a:ext cx="814647" cy="61555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400"/>
              <a:buFont typeface="Arial"/>
              <a:buNone/>
            </a:pPr>
            <a:r>
              <a:rPr lang="en-US" sz="3400" b="1" i="0" u="none" strike="noStrike" cap="none">
                <a:solidFill>
                  <a:schemeClr val="accent1"/>
                </a:solidFill>
                <a:latin typeface="Arial Black"/>
                <a:ea typeface="Arial Black"/>
                <a:cs typeface="Arial Black"/>
                <a:sym typeface="Arial Black"/>
              </a:rPr>
              <a:t>FR</a:t>
            </a:r>
            <a:endParaRPr sz="1400" b="0" i="0" u="none" strike="noStrike" cap="none">
              <a:solidFill>
                <a:srgbClr val="000000"/>
              </a:solidFill>
              <a:latin typeface="Arial"/>
              <a:ea typeface="Arial"/>
              <a:cs typeface="Arial"/>
              <a:sym typeface="Arial"/>
            </a:endParaRPr>
          </a:p>
        </p:txBody>
      </p:sp>
      <p:grpSp>
        <p:nvGrpSpPr>
          <p:cNvPr id="191" name="Google Shape;191;p52"/>
          <p:cNvGrpSpPr/>
          <p:nvPr/>
        </p:nvGrpSpPr>
        <p:grpSpPr>
          <a:xfrm flipH="1">
            <a:off x="7561328" y="0"/>
            <a:ext cx="4763978" cy="3541007"/>
            <a:chOff x="-124265" y="-2"/>
            <a:chExt cx="4763978" cy="3367272"/>
          </a:xfrm>
        </p:grpSpPr>
        <p:sp>
          <p:nvSpPr>
            <p:cNvPr id="192" name="Google Shape;192;p52"/>
            <p:cNvSpPr/>
            <p:nvPr/>
          </p:nvSpPr>
          <p:spPr>
            <a:xfrm>
              <a:off x="0" y="-1"/>
              <a:ext cx="4639713" cy="3367271"/>
            </a:xfrm>
            <a:prstGeom prst="diagStripe">
              <a:avLst>
                <a:gd name="adj" fmla="val 51202"/>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cxnSp>
          <p:nvCxnSpPr>
            <p:cNvPr id="193" name="Google Shape;193;p52"/>
            <p:cNvCxnSpPr/>
            <p:nvPr/>
          </p:nvCxnSpPr>
          <p:spPr>
            <a:xfrm rot="10800000" flipH="1">
              <a:off x="1433638" y="-2"/>
              <a:ext cx="1240971" cy="916595"/>
            </a:xfrm>
            <a:prstGeom prst="straightConnector1">
              <a:avLst/>
            </a:prstGeom>
            <a:noFill/>
            <a:ln w="9525" cap="flat" cmpd="sng">
              <a:solidFill>
                <a:srgbClr val="BFBFBF"/>
              </a:solidFill>
              <a:prstDash val="solid"/>
              <a:miter lim="8000"/>
              <a:headEnd type="none" w="sm" len="sm"/>
              <a:tailEnd type="none" w="sm" len="sm"/>
            </a:ln>
          </p:spPr>
        </p:cxnSp>
        <p:sp>
          <p:nvSpPr>
            <p:cNvPr id="194" name="Google Shape;194;p52"/>
            <p:cNvSpPr/>
            <p:nvPr/>
          </p:nvSpPr>
          <p:spPr>
            <a:xfrm rot="-2178838">
              <a:off x="-192127" y="1140864"/>
              <a:ext cx="1354398" cy="214994"/>
            </a:xfrm>
            <a:prstGeom prst="parallelogram">
              <a:avLst>
                <a:gd name="adj" fmla="val 72003"/>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
        <p:nvSpPr>
          <p:cNvPr id="195" name="Google Shape;195;p52"/>
          <p:cNvSpPr/>
          <p:nvPr/>
        </p:nvSpPr>
        <p:spPr>
          <a:xfrm flipH="1">
            <a:off x="6679908" y="1"/>
            <a:ext cx="1447800" cy="639064"/>
          </a:xfrm>
          <a:prstGeom prst="parallelogram">
            <a:avLst>
              <a:gd name="adj" fmla="val 135617"/>
            </a:avLst>
          </a:prstGeom>
          <a:solidFill>
            <a:schemeClr val="accent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6" name="Google Shape;196;p52" title="Title "/>
          <p:cNvSpPr txBox="1">
            <a:spLocks noGrp="1"/>
          </p:cNvSpPr>
          <p:nvPr>
            <p:ph type="title"/>
          </p:nvPr>
        </p:nvSpPr>
        <p:spPr>
          <a:xfrm>
            <a:off x="518678" y="209028"/>
            <a:ext cx="8333222" cy="1215566"/>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chemeClr val="accent1"/>
              </a:buClr>
              <a:buSzPts val="4400"/>
              <a:buFont typeface="Calibri"/>
              <a:buNone/>
              <a:defRPr sz="4400" b="1">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7" name="Google Shape;197;p52"/>
          <p:cNvSpPr txBox="1">
            <a:spLocks noGrp="1"/>
          </p:cNvSpPr>
          <p:nvPr>
            <p:ph type="ftr" idx="11"/>
          </p:nvPr>
        </p:nvSpPr>
        <p:spPr>
          <a:xfrm>
            <a:off x="33853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8" name="Google Shape;198;p52"/>
          <p:cNvSpPr txBox="1">
            <a:spLocks noGrp="1"/>
          </p:cNvSpPr>
          <p:nvPr>
            <p:ph type="sldNum" idx="12"/>
          </p:nvPr>
        </p:nvSpPr>
        <p:spPr>
          <a:xfrm>
            <a:off x="11146971" y="6356350"/>
            <a:ext cx="74022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77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99"/>
        <p:cNvGrpSpPr/>
        <p:nvPr/>
      </p:nvGrpSpPr>
      <p:grpSpPr>
        <a:xfrm>
          <a:off x="0" y="0"/>
          <a:ext cx="0" cy="0"/>
          <a:chOff x="0" y="0"/>
          <a:chExt cx="0" cy="0"/>
        </a:xfrm>
      </p:grpSpPr>
      <p:sp>
        <p:nvSpPr>
          <p:cNvPr id="200" name="Google Shape;200;p53"/>
          <p:cNvSpPr txBox="1">
            <a:spLocks noGrp="1"/>
          </p:cNvSpPr>
          <p:nvPr>
            <p:ph type="title"/>
          </p:nvPr>
        </p:nvSpPr>
        <p:spPr>
          <a:xfrm>
            <a:off x="518678" y="209029"/>
            <a:ext cx="10835122" cy="1147968"/>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mparision with Subtitle 1">
  <p:cSld name="Comparision with Subtitle (g3f7911d6cc8_20_0)">
    <p:spTree>
      <p:nvGrpSpPr>
        <p:cNvPr id="1" name="Shape 201"/>
        <p:cNvGrpSpPr/>
        <p:nvPr/>
      </p:nvGrpSpPr>
      <p:grpSpPr>
        <a:xfrm>
          <a:off x="0" y="0"/>
          <a:ext cx="0" cy="0"/>
          <a:chOff x="0" y="0"/>
          <a:chExt cx="0" cy="0"/>
        </a:xfrm>
      </p:grpSpPr>
      <p:sp>
        <p:nvSpPr>
          <p:cNvPr id="202" name="Google Shape;202;g3f7911d6cc8_0_1360"/>
          <p:cNvSpPr txBox="1">
            <a:spLocks noGrp="1"/>
          </p:cNvSpPr>
          <p:nvPr>
            <p:ph type="body" idx="1"/>
          </p:nvPr>
        </p:nvSpPr>
        <p:spPr>
          <a:xfrm>
            <a:off x="520698" y="2104888"/>
            <a:ext cx="5475300" cy="781200"/>
          </a:xfrm>
          <a:prstGeom prst="rect">
            <a:avLst/>
          </a:prstGeom>
          <a:noFill/>
          <a:ln>
            <a:noFill/>
          </a:ln>
        </p:spPr>
        <p:txBody>
          <a:bodyPr spcFirstLastPara="1" wrap="square" lIns="91425" tIns="45700" rIns="91425" bIns="45700" anchor="b" anchorCtr="0">
            <a:normAutofit/>
          </a:bodyPr>
          <a:lstStyle>
            <a:lvl1pPr marL="457200" marR="0" lvl="0" indent="-228600" algn="l">
              <a:lnSpc>
                <a:spcPct val="100000"/>
              </a:lnSpc>
              <a:spcBef>
                <a:spcPts val="0"/>
              </a:spcBef>
              <a:spcAft>
                <a:spcPts val="0"/>
              </a:spcAft>
              <a:buClr>
                <a:srgbClr val="2E7A40"/>
              </a:buClr>
              <a:buSzPts val="2800"/>
              <a:buFont typeface="Arial"/>
              <a:buNone/>
              <a:defRPr sz="2800" b="1" i="0" u="none" strike="noStrike" cap="none">
                <a:solidFill>
                  <a:schemeClr val="dk1"/>
                </a:solidFill>
                <a:latin typeface="Calibri"/>
                <a:ea typeface="Calibri"/>
                <a:cs typeface="Calibri"/>
                <a:sym typeface="Calibri"/>
              </a:defRPr>
            </a:lvl1pPr>
            <a:lvl2pPr marL="914400" marR="0" lvl="1" indent="-228600" algn="l">
              <a:lnSpc>
                <a:spcPct val="90000"/>
              </a:lnSpc>
              <a:spcBef>
                <a:spcPts val="500"/>
              </a:spcBef>
              <a:spcAft>
                <a:spcPts val="0"/>
              </a:spcAft>
              <a:buClr>
                <a:srgbClr val="2E7A40"/>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a:lnSpc>
                <a:spcPct val="90000"/>
              </a:lnSpc>
              <a:spcBef>
                <a:spcPts val="500"/>
              </a:spcBef>
              <a:spcAft>
                <a:spcPts val="0"/>
              </a:spcAft>
              <a:buClr>
                <a:srgbClr val="2E7A40"/>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a:lnSpc>
                <a:spcPct val="90000"/>
              </a:lnSpc>
              <a:spcBef>
                <a:spcPts val="500"/>
              </a:spcBef>
              <a:spcAft>
                <a:spcPts val="0"/>
              </a:spcAft>
              <a:buClr>
                <a:srgbClr val="2E7A40"/>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a:lnSpc>
                <a:spcPct val="90000"/>
              </a:lnSpc>
              <a:spcBef>
                <a:spcPts val="500"/>
              </a:spcBef>
              <a:spcAft>
                <a:spcPts val="0"/>
              </a:spcAft>
              <a:buClr>
                <a:srgbClr val="2E7A40"/>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203" name="Google Shape;203;g3f7911d6cc8_0_1360" title="Bullet Points"/>
          <p:cNvSpPr txBox="1">
            <a:spLocks noGrp="1"/>
          </p:cNvSpPr>
          <p:nvPr>
            <p:ph type="body" idx="2"/>
          </p:nvPr>
        </p:nvSpPr>
        <p:spPr>
          <a:xfrm>
            <a:off x="520698" y="2886076"/>
            <a:ext cx="5475300" cy="3232200"/>
          </a:xfrm>
          <a:prstGeom prst="rect">
            <a:avLst/>
          </a:prstGeom>
          <a:noFill/>
          <a:ln>
            <a:noFill/>
          </a:ln>
        </p:spPr>
        <p:txBody>
          <a:bodyPr spcFirstLastPara="1" wrap="square" lIns="91425" tIns="45700" rIns="91425" bIns="45700" anchor="t" anchorCtr="0">
            <a:normAutofit/>
          </a:bodyPr>
          <a:lstStyle>
            <a:lvl1pPr marL="457200" marR="0" lvl="0" indent="-381000" algn="l">
              <a:lnSpc>
                <a:spcPct val="90000"/>
              </a:lnSpc>
              <a:spcBef>
                <a:spcPts val="1000"/>
              </a:spcBef>
              <a:spcAft>
                <a:spcPts val="0"/>
              </a:spcAft>
              <a:buClr>
                <a:srgbClr val="2E7A40"/>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a:lnSpc>
                <a:spcPct val="90000"/>
              </a:lnSpc>
              <a:spcBef>
                <a:spcPts val="500"/>
              </a:spcBef>
              <a:spcAft>
                <a:spcPts val="0"/>
              </a:spcAft>
              <a:buClr>
                <a:srgbClr val="2E7A40"/>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a:lnSpc>
                <a:spcPct val="90000"/>
              </a:lnSpc>
              <a:spcBef>
                <a:spcPts val="500"/>
              </a:spcBef>
              <a:spcAft>
                <a:spcPts val="0"/>
              </a:spcAft>
              <a:buClr>
                <a:srgbClr val="2E7A40"/>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4" name="Google Shape;204;g3f7911d6cc8_0_1360"/>
          <p:cNvSpPr txBox="1">
            <a:spLocks noGrp="1"/>
          </p:cNvSpPr>
          <p:nvPr>
            <p:ph type="body" idx="3"/>
          </p:nvPr>
        </p:nvSpPr>
        <p:spPr>
          <a:xfrm>
            <a:off x="6186713" y="2104888"/>
            <a:ext cx="5475600" cy="781200"/>
          </a:xfrm>
          <a:prstGeom prst="rect">
            <a:avLst/>
          </a:prstGeom>
          <a:noFill/>
          <a:ln>
            <a:noFill/>
          </a:ln>
        </p:spPr>
        <p:txBody>
          <a:bodyPr spcFirstLastPara="1" wrap="square" lIns="91425" tIns="45700" rIns="91425" bIns="45700" anchor="b" anchorCtr="0">
            <a:normAutofit/>
          </a:bodyPr>
          <a:lstStyle>
            <a:lvl1pPr marL="457200" marR="0" lvl="0" indent="-228600" algn="l">
              <a:lnSpc>
                <a:spcPct val="100000"/>
              </a:lnSpc>
              <a:spcBef>
                <a:spcPts val="1000"/>
              </a:spcBef>
              <a:spcAft>
                <a:spcPts val="0"/>
              </a:spcAft>
              <a:buClr>
                <a:srgbClr val="2E7A40"/>
              </a:buClr>
              <a:buSzPts val="2800"/>
              <a:buFont typeface="Arial"/>
              <a:buNone/>
              <a:defRPr sz="2800" b="1" i="0" u="none" strike="noStrike" cap="none">
                <a:solidFill>
                  <a:schemeClr val="dk1"/>
                </a:solidFill>
                <a:latin typeface="Calibri"/>
                <a:ea typeface="Calibri"/>
                <a:cs typeface="Calibri"/>
                <a:sym typeface="Calibri"/>
              </a:defRPr>
            </a:lvl1pPr>
            <a:lvl2pPr marL="914400" marR="0" lvl="1" indent="-228600" algn="l">
              <a:lnSpc>
                <a:spcPct val="90000"/>
              </a:lnSpc>
              <a:spcBef>
                <a:spcPts val="500"/>
              </a:spcBef>
              <a:spcAft>
                <a:spcPts val="0"/>
              </a:spcAft>
              <a:buClr>
                <a:srgbClr val="2E7A40"/>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a:lnSpc>
                <a:spcPct val="90000"/>
              </a:lnSpc>
              <a:spcBef>
                <a:spcPts val="500"/>
              </a:spcBef>
              <a:spcAft>
                <a:spcPts val="0"/>
              </a:spcAft>
              <a:buClr>
                <a:srgbClr val="2E7A40"/>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a:lnSpc>
                <a:spcPct val="90000"/>
              </a:lnSpc>
              <a:spcBef>
                <a:spcPts val="500"/>
              </a:spcBef>
              <a:spcAft>
                <a:spcPts val="0"/>
              </a:spcAft>
              <a:buClr>
                <a:srgbClr val="2E7A40"/>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a:lnSpc>
                <a:spcPct val="90000"/>
              </a:lnSpc>
              <a:spcBef>
                <a:spcPts val="500"/>
              </a:spcBef>
              <a:spcAft>
                <a:spcPts val="0"/>
              </a:spcAft>
              <a:buClr>
                <a:srgbClr val="2E7A40"/>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205" name="Google Shape;205;g3f7911d6cc8_0_1360" title="Bullet Points"/>
          <p:cNvSpPr txBox="1">
            <a:spLocks noGrp="1"/>
          </p:cNvSpPr>
          <p:nvPr>
            <p:ph type="body" idx="4"/>
          </p:nvPr>
        </p:nvSpPr>
        <p:spPr>
          <a:xfrm>
            <a:off x="6186713" y="2886076"/>
            <a:ext cx="5475600" cy="3232200"/>
          </a:xfrm>
          <a:prstGeom prst="rect">
            <a:avLst/>
          </a:prstGeom>
          <a:noFill/>
          <a:ln>
            <a:noFill/>
          </a:ln>
        </p:spPr>
        <p:txBody>
          <a:bodyPr spcFirstLastPara="1" wrap="square" lIns="91425" tIns="45700" rIns="91425" bIns="45700" anchor="t" anchorCtr="0">
            <a:normAutofit/>
          </a:bodyPr>
          <a:lstStyle>
            <a:lvl1pPr marL="457200" marR="0" lvl="0" indent="-381000" algn="l">
              <a:lnSpc>
                <a:spcPct val="90000"/>
              </a:lnSpc>
              <a:spcBef>
                <a:spcPts val="1000"/>
              </a:spcBef>
              <a:spcAft>
                <a:spcPts val="0"/>
              </a:spcAft>
              <a:buClr>
                <a:srgbClr val="2E7A40"/>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a:lnSpc>
                <a:spcPct val="90000"/>
              </a:lnSpc>
              <a:spcBef>
                <a:spcPts val="500"/>
              </a:spcBef>
              <a:spcAft>
                <a:spcPts val="0"/>
              </a:spcAft>
              <a:buClr>
                <a:srgbClr val="2E7A40"/>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a:lnSpc>
                <a:spcPct val="90000"/>
              </a:lnSpc>
              <a:spcBef>
                <a:spcPts val="500"/>
              </a:spcBef>
              <a:spcAft>
                <a:spcPts val="0"/>
              </a:spcAft>
              <a:buClr>
                <a:srgbClr val="2E7A40"/>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6" name="Google Shape;206;g3f7911d6cc8_0_1360" title="Subtitle"/>
          <p:cNvSpPr txBox="1">
            <a:spLocks noGrp="1"/>
          </p:cNvSpPr>
          <p:nvPr>
            <p:ph type="body" idx="5"/>
          </p:nvPr>
        </p:nvSpPr>
        <p:spPr>
          <a:xfrm>
            <a:off x="520493" y="1376932"/>
            <a:ext cx="7368600" cy="6090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2E7A40"/>
              </a:buClr>
              <a:buSzPts val="2000"/>
              <a:buFont typeface="Arial"/>
              <a:buNone/>
              <a:defRPr sz="2000" b="0" i="0" u="none" strike="noStrike" cap="none">
                <a:solidFill>
                  <a:schemeClr val="accent6"/>
                </a:solidFill>
                <a:latin typeface="Calibri"/>
                <a:ea typeface="Calibri"/>
                <a:cs typeface="Calibri"/>
                <a:sym typeface="Calibri"/>
              </a:defRPr>
            </a:lvl1pPr>
            <a:lvl2pPr marL="914400" marR="0" lvl="1" indent="-228600" algn="l">
              <a:lnSpc>
                <a:spcPct val="90000"/>
              </a:lnSpc>
              <a:spcBef>
                <a:spcPts val="500"/>
              </a:spcBef>
              <a:spcAft>
                <a:spcPts val="0"/>
              </a:spcAft>
              <a:buClr>
                <a:srgbClr val="2E7A40"/>
              </a:buClr>
              <a:buSzPts val="2000"/>
              <a:buFont typeface="Arial"/>
              <a:buNone/>
              <a:defRPr sz="2000" b="0" i="0" u="none" strike="noStrike" cap="none">
                <a:solidFill>
                  <a:schemeClr val="dk1"/>
                </a:solidFill>
                <a:latin typeface="Calibri"/>
                <a:ea typeface="Calibri"/>
                <a:cs typeface="Calibri"/>
                <a:sym typeface="Calibri"/>
              </a:defRPr>
            </a:lvl2pPr>
            <a:lvl3pPr marL="1371600" marR="0" lvl="2" indent="-342900" algn="l">
              <a:lnSpc>
                <a:spcPct val="90000"/>
              </a:lnSpc>
              <a:spcBef>
                <a:spcPts val="500"/>
              </a:spcBef>
              <a:spcAft>
                <a:spcPts val="0"/>
              </a:spcAft>
              <a:buClr>
                <a:srgbClr val="2E7A40"/>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7" name="Google Shape;207;g3f7911d6cc8_0_1360"/>
          <p:cNvSpPr txBox="1">
            <a:spLocks noGrp="1"/>
          </p:cNvSpPr>
          <p:nvPr>
            <p:ph type="ftr" idx="11"/>
          </p:nvPr>
        </p:nvSpPr>
        <p:spPr>
          <a:xfrm>
            <a:off x="338530" y="6356350"/>
            <a:ext cx="41148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8" name="Google Shape;208;g3f7911d6cc8_0_1360"/>
          <p:cNvSpPr txBox="1">
            <a:spLocks noGrp="1"/>
          </p:cNvSpPr>
          <p:nvPr>
            <p:ph type="sldNum" idx="12"/>
          </p:nvPr>
        </p:nvSpPr>
        <p:spPr>
          <a:xfrm>
            <a:off x="11146971" y="6356350"/>
            <a:ext cx="740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209" name="Google Shape;209;g3f7911d6cc8_0_1360" title="Title "/>
          <p:cNvSpPr txBox="1">
            <a:spLocks noGrp="1"/>
          </p:cNvSpPr>
          <p:nvPr>
            <p:ph type="title"/>
          </p:nvPr>
        </p:nvSpPr>
        <p:spPr>
          <a:xfrm>
            <a:off x="518678" y="209028"/>
            <a:ext cx="8333100" cy="1148100"/>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chemeClr val="accent1"/>
              </a:buClr>
              <a:buSzPts val="4400"/>
              <a:buFont typeface="Calibri"/>
              <a:buNone/>
              <a:defRPr sz="4400" b="1">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mparision with Subtitle 2">
  <p:cSld name="Comparision with Subtitle (g3f7911d6cc8_34_0)">
    <p:spTree>
      <p:nvGrpSpPr>
        <p:cNvPr id="1" name="Shape 210"/>
        <p:cNvGrpSpPr/>
        <p:nvPr/>
      </p:nvGrpSpPr>
      <p:grpSpPr>
        <a:xfrm>
          <a:off x="0" y="0"/>
          <a:ext cx="0" cy="0"/>
          <a:chOff x="0" y="0"/>
          <a:chExt cx="0" cy="0"/>
        </a:xfrm>
      </p:grpSpPr>
      <p:sp>
        <p:nvSpPr>
          <p:cNvPr id="211" name="Google Shape;211;g3f7911d6cc8_0_2085"/>
          <p:cNvSpPr txBox="1">
            <a:spLocks noGrp="1"/>
          </p:cNvSpPr>
          <p:nvPr>
            <p:ph type="body" idx="1"/>
          </p:nvPr>
        </p:nvSpPr>
        <p:spPr>
          <a:xfrm>
            <a:off x="520698" y="2104888"/>
            <a:ext cx="5475300" cy="781200"/>
          </a:xfrm>
          <a:prstGeom prst="rect">
            <a:avLst/>
          </a:prstGeom>
          <a:noFill/>
          <a:ln>
            <a:noFill/>
          </a:ln>
        </p:spPr>
        <p:txBody>
          <a:bodyPr spcFirstLastPara="1" wrap="square" lIns="91425" tIns="45700" rIns="91425" bIns="45700" anchor="b" anchorCtr="0">
            <a:normAutofit/>
          </a:bodyPr>
          <a:lstStyle>
            <a:lvl1pPr marL="457200" marR="0" lvl="0" indent="-228600" algn="l">
              <a:lnSpc>
                <a:spcPct val="100000"/>
              </a:lnSpc>
              <a:spcBef>
                <a:spcPts val="0"/>
              </a:spcBef>
              <a:spcAft>
                <a:spcPts val="0"/>
              </a:spcAft>
              <a:buClr>
                <a:srgbClr val="2E7A40"/>
              </a:buClr>
              <a:buSzPts val="2800"/>
              <a:buFont typeface="Arial"/>
              <a:buNone/>
              <a:defRPr sz="2800" b="1" i="0" u="none" strike="noStrike" cap="none">
                <a:solidFill>
                  <a:schemeClr val="dk1"/>
                </a:solidFill>
                <a:latin typeface="Calibri"/>
                <a:ea typeface="Calibri"/>
                <a:cs typeface="Calibri"/>
                <a:sym typeface="Calibri"/>
              </a:defRPr>
            </a:lvl1pPr>
            <a:lvl2pPr marL="914400" marR="0" lvl="1" indent="-228600" algn="l">
              <a:lnSpc>
                <a:spcPct val="90000"/>
              </a:lnSpc>
              <a:spcBef>
                <a:spcPts val="500"/>
              </a:spcBef>
              <a:spcAft>
                <a:spcPts val="0"/>
              </a:spcAft>
              <a:buClr>
                <a:srgbClr val="2E7A40"/>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a:lnSpc>
                <a:spcPct val="90000"/>
              </a:lnSpc>
              <a:spcBef>
                <a:spcPts val="500"/>
              </a:spcBef>
              <a:spcAft>
                <a:spcPts val="0"/>
              </a:spcAft>
              <a:buClr>
                <a:srgbClr val="2E7A40"/>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a:lnSpc>
                <a:spcPct val="90000"/>
              </a:lnSpc>
              <a:spcBef>
                <a:spcPts val="500"/>
              </a:spcBef>
              <a:spcAft>
                <a:spcPts val="0"/>
              </a:spcAft>
              <a:buClr>
                <a:srgbClr val="2E7A40"/>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a:lnSpc>
                <a:spcPct val="90000"/>
              </a:lnSpc>
              <a:spcBef>
                <a:spcPts val="500"/>
              </a:spcBef>
              <a:spcAft>
                <a:spcPts val="0"/>
              </a:spcAft>
              <a:buClr>
                <a:srgbClr val="2E7A40"/>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212" name="Google Shape;212;g3f7911d6cc8_0_2085" title="Bullet Points"/>
          <p:cNvSpPr txBox="1">
            <a:spLocks noGrp="1"/>
          </p:cNvSpPr>
          <p:nvPr>
            <p:ph type="body" idx="2"/>
          </p:nvPr>
        </p:nvSpPr>
        <p:spPr>
          <a:xfrm>
            <a:off x="520698" y="2886076"/>
            <a:ext cx="5475300" cy="3232200"/>
          </a:xfrm>
          <a:prstGeom prst="rect">
            <a:avLst/>
          </a:prstGeom>
          <a:noFill/>
          <a:ln>
            <a:noFill/>
          </a:ln>
        </p:spPr>
        <p:txBody>
          <a:bodyPr spcFirstLastPara="1" wrap="square" lIns="91425" tIns="45700" rIns="91425" bIns="45700" anchor="t" anchorCtr="0">
            <a:normAutofit/>
          </a:bodyPr>
          <a:lstStyle>
            <a:lvl1pPr marL="457200" marR="0" lvl="0" indent="-381000" algn="l">
              <a:lnSpc>
                <a:spcPct val="90000"/>
              </a:lnSpc>
              <a:spcBef>
                <a:spcPts val="1000"/>
              </a:spcBef>
              <a:spcAft>
                <a:spcPts val="0"/>
              </a:spcAft>
              <a:buClr>
                <a:srgbClr val="2E7A40"/>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a:lnSpc>
                <a:spcPct val="90000"/>
              </a:lnSpc>
              <a:spcBef>
                <a:spcPts val="500"/>
              </a:spcBef>
              <a:spcAft>
                <a:spcPts val="0"/>
              </a:spcAft>
              <a:buClr>
                <a:srgbClr val="2E7A40"/>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a:lnSpc>
                <a:spcPct val="90000"/>
              </a:lnSpc>
              <a:spcBef>
                <a:spcPts val="500"/>
              </a:spcBef>
              <a:spcAft>
                <a:spcPts val="0"/>
              </a:spcAft>
              <a:buClr>
                <a:srgbClr val="2E7A40"/>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3" name="Google Shape;213;g3f7911d6cc8_0_2085"/>
          <p:cNvSpPr txBox="1">
            <a:spLocks noGrp="1"/>
          </p:cNvSpPr>
          <p:nvPr>
            <p:ph type="body" idx="3"/>
          </p:nvPr>
        </p:nvSpPr>
        <p:spPr>
          <a:xfrm>
            <a:off x="6186713" y="2104888"/>
            <a:ext cx="5475600" cy="781200"/>
          </a:xfrm>
          <a:prstGeom prst="rect">
            <a:avLst/>
          </a:prstGeom>
          <a:noFill/>
          <a:ln>
            <a:noFill/>
          </a:ln>
        </p:spPr>
        <p:txBody>
          <a:bodyPr spcFirstLastPara="1" wrap="square" lIns="91425" tIns="45700" rIns="91425" bIns="45700" anchor="b" anchorCtr="0">
            <a:normAutofit/>
          </a:bodyPr>
          <a:lstStyle>
            <a:lvl1pPr marL="457200" marR="0" lvl="0" indent="-228600" algn="l">
              <a:lnSpc>
                <a:spcPct val="100000"/>
              </a:lnSpc>
              <a:spcBef>
                <a:spcPts val="1000"/>
              </a:spcBef>
              <a:spcAft>
                <a:spcPts val="0"/>
              </a:spcAft>
              <a:buClr>
                <a:srgbClr val="2E7A40"/>
              </a:buClr>
              <a:buSzPts val="2800"/>
              <a:buFont typeface="Arial"/>
              <a:buNone/>
              <a:defRPr sz="2800" b="1" i="0" u="none" strike="noStrike" cap="none">
                <a:solidFill>
                  <a:schemeClr val="dk1"/>
                </a:solidFill>
                <a:latin typeface="Calibri"/>
                <a:ea typeface="Calibri"/>
                <a:cs typeface="Calibri"/>
                <a:sym typeface="Calibri"/>
              </a:defRPr>
            </a:lvl1pPr>
            <a:lvl2pPr marL="914400" marR="0" lvl="1" indent="-228600" algn="l">
              <a:lnSpc>
                <a:spcPct val="90000"/>
              </a:lnSpc>
              <a:spcBef>
                <a:spcPts val="500"/>
              </a:spcBef>
              <a:spcAft>
                <a:spcPts val="0"/>
              </a:spcAft>
              <a:buClr>
                <a:srgbClr val="2E7A40"/>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a:lnSpc>
                <a:spcPct val="90000"/>
              </a:lnSpc>
              <a:spcBef>
                <a:spcPts val="500"/>
              </a:spcBef>
              <a:spcAft>
                <a:spcPts val="0"/>
              </a:spcAft>
              <a:buClr>
                <a:srgbClr val="2E7A40"/>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a:lnSpc>
                <a:spcPct val="90000"/>
              </a:lnSpc>
              <a:spcBef>
                <a:spcPts val="500"/>
              </a:spcBef>
              <a:spcAft>
                <a:spcPts val="0"/>
              </a:spcAft>
              <a:buClr>
                <a:srgbClr val="2E7A40"/>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a:lnSpc>
                <a:spcPct val="90000"/>
              </a:lnSpc>
              <a:spcBef>
                <a:spcPts val="500"/>
              </a:spcBef>
              <a:spcAft>
                <a:spcPts val="0"/>
              </a:spcAft>
              <a:buClr>
                <a:srgbClr val="2E7A40"/>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214" name="Google Shape;214;g3f7911d6cc8_0_2085" title="Bullet Points"/>
          <p:cNvSpPr txBox="1">
            <a:spLocks noGrp="1"/>
          </p:cNvSpPr>
          <p:nvPr>
            <p:ph type="body" idx="4"/>
          </p:nvPr>
        </p:nvSpPr>
        <p:spPr>
          <a:xfrm>
            <a:off x="6186713" y="2886076"/>
            <a:ext cx="5475600" cy="3232200"/>
          </a:xfrm>
          <a:prstGeom prst="rect">
            <a:avLst/>
          </a:prstGeom>
          <a:noFill/>
          <a:ln>
            <a:noFill/>
          </a:ln>
        </p:spPr>
        <p:txBody>
          <a:bodyPr spcFirstLastPara="1" wrap="square" lIns="91425" tIns="45700" rIns="91425" bIns="45700" anchor="t" anchorCtr="0">
            <a:normAutofit/>
          </a:bodyPr>
          <a:lstStyle>
            <a:lvl1pPr marL="457200" marR="0" lvl="0" indent="-381000" algn="l">
              <a:lnSpc>
                <a:spcPct val="90000"/>
              </a:lnSpc>
              <a:spcBef>
                <a:spcPts val="1000"/>
              </a:spcBef>
              <a:spcAft>
                <a:spcPts val="0"/>
              </a:spcAft>
              <a:buClr>
                <a:srgbClr val="2E7A40"/>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a:lnSpc>
                <a:spcPct val="90000"/>
              </a:lnSpc>
              <a:spcBef>
                <a:spcPts val="500"/>
              </a:spcBef>
              <a:spcAft>
                <a:spcPts val="0"/>
              </a:spcAft>
              <a:buClr>
                <a:srgbClr val="2E7A40"/>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a:lnSpc>
                <a:spcPct val="90000"/>
              </a:lnSpc>
              <a:spcBef>
                <a:spcPts val="500"/>
              </a:spcBef>
              <a:spcAft>
                <a:spcPts val="0"/>
              </a:spcAft>
              <a:buClr>
                <a:srgbClr val="2E7A40"/>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5" name="Google Shape;215;g3f7911d6cc8_0_2085" title="Subtitle"/>
          <p:cNvSpPr txBox="1">
            <a:spLocks noGrp="1"/>
          </p:cNvSpPr>
          <p:nvPr>
            <p:ph type="body" idx="5"/>
          </p:nvPr>
        </p:nvSpPr>
        <p:spPr>
          <a:xfrm>
            <a:off x="520493" y="1376932"/>
            <a:ext cx="7368600" cy="6090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2E7A40"/>
              </a:buClr>
              <a:buSzPts val="2000"/>
              <a:buFont typeface="Arial"/>
              <a:buNone/>
              <a:defRPr sz="2000" b="0" i="0" u="none" strike="noStrike" cap="none">
                <a:solidFill>
                  <a:schemeClr val="accent6"/>
                </a:solidFill>
                <a:latin typeface="Calibri"/>
                <a:ea typeface="Calibri"/>
                <a:cs typeface="Calibri"/>
                <a:sym typeface="Calibri"/>
              </a:defRPr>
            </a:lvl1pPr>
            <a:lvl2pPr marL="914400" marR="0" lvl="1" indent="-228600" algn="l">
              <a:lnSpc>
                <a:spcPct val="90000"/>
              </a:lnSpc>
              <a:spcBef>
                <a:spcPts val="500"/>
              </a:spcBef>
              <a:spcAft>
                <a:spcPts val="0"/>
              </a:spcAft>
              <a:buClr>
                <a:srgbClr val="2E7A40"/>
              </a:buClr>
              <a:buSzPts val="2000"/>
              <a:buFont typeface="Arial"/>
              <a:buNone/>
              <a:defRPr sz="2000" b="0" i="0" u="none" strike="noStrike" cap="none">
                <a:solidFill>
                  <a:schemeClr val="dk1"/>
                </a:solidFill>
                <a:latin typeface="Calibri"/>
                <a:ea typeface="Calibri"/>
                <a:cs typeface="Calibri"/>
                <a:sym typeface="Calibri"/>
              </a:defRPr>
            </a:lvl2pPr>
            <a:lvl3pPr marL="1371600" marR="0" lvl="2" indent="-342900" algn="l">
              <a:lnSpc>
                <a:spcPct val="90000"/>
              </a:lnSpc>
              <a:spcBef>
                <a:spcPts val="500"/>
              </a:spcBef>
              <a:spcAft>
                <a:spcPts val="0"/>
              </a:spcAft>
              <a:buClr>
                <a:srgbClr val="2E7A40"/>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6" name="Google Shape;216;g3f7911d6cc8_0_2085"/>
          <p:cNvSpPr txBox="1">
            <a:spLocks noGrp="1"/>
          </p:cNvSpPr>
          <p:nvPr>
            <p:ph type="ftr" idx="11"/>
          </p:nvPr>
        </p:nvSpPr>
        <p:spPr>
          <a:xfrm>
            <a:off x="338530" y="6356350"/>
            <a:ext cx="41148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7" name="Google Shape;217;g3f7911d6cc8_0_2085"/>
          <p:cNvSpPr txBox="1">
            <a:spLocks noGrp="1"/>
          </p:cNvSpPr>
          <p:nvPr>
            <p:ph type="sldNum" idx="12"/>
          </p:nvPr>
        </p:nvSpPr>
        <p:spPr>
          <a:xfrm>
            <a:off x="11146971" y="6356350"/>
            <a:ext cx="740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218" name="Google Shape;218;g3f7911d6cc8_0_2085" title="Title "/>
          <p:cNvSpPr txBox="1">
            <a:spLocks noGrp="1"/>
          </p:cNvSpPr>
          <p:nvPr>
            <p:ph type="title"/>
          </p:nvPr>
        </p:nvSpPr>
        <p:spPr>
          <a:xfrm>
            <a:off x="518678" y="209028"/>
            <a:ext cx="8333100" cy="1148100"/>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chemeClr val="accent1"/>
              </a:buClr>
              <a:buSzPts val="4400"/>
              <a:buFont typeface="Calibri"/>
              <a:buNone/>
              <a:defRPr sz="4400" b="1">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ext Layout 02 1">
  <p:cSld name="Text Layout 02 (g3f7911d6cc8_49_0)">
    <p:spTree>
      <p:nvGrpSpPr>
        <p:cNvPr id="1" name="Shape 219"/>
        <p:cNvGrpSpPr/>
        <p:nvPr/>
      </p:nvGrpSpPr>
      <p:grpSpPr>
        <a:xfrm>
          <a:off x="0" y="0"/>
          <a:ext cx="0" cy="0"/>
          <a:chOff x="0" y="0"/>
          <a:chExt cx="0" cy="0"/>
        </a:xfrm>
      </p:grpSpPr>
      <p:sp>
        <p:nvSpPr>
          <p:cNvPr id="220" name="Google Shape;220;g3f7911d6cc8_0_2841"/>
          <p:cNvSpPr>
            <a:spLocks noGrp="1"/>
          </p:cNvSpPr>
          <p:nvPr>
            <p:ph type="pic" idx="2"/>
          </p:nvPr>
        </p:nvSpPr>
        <p:spPr>
          <a:xfrm>
            <a:off x="6170177" y="1435100"/>
            <a:ext cx="6021900" cy="5422800"/>
          </a:xfrm>
          <a:prstGeom prst="rect">
            <a:avLst/>
          </a:prstGeom>
          <a:solidFill>
            <a:srgbClr val="D8D8D8"/>
          </a:solidFill>
          <a:ln>
            <a:noFill/>
          </a:ln>
        </p:spPr>
      </p:sp>
      <p:sp>
        <p:nvSpPr>
          <p:cNvPr id="221" name="Google Shape;221;g3f7911d6cc8_0_2841" title="Bullet Points"/>
          <p:cNvSpPr txBox="1">
            <a:spLocks noGrp="1"/>
          </p:cNvSpPr>
          <p:nvPr>
            <p:ph type="body" idx="1"/>
          </p:nvPr>
        </p:nvSpPr>
        <p:spPr>
          <a:xfrm>
            <a:off x="531378" y="3196915"/>
            <a:ext cx="4942800" cy="2958300"/>
          </a:xfrm>
          <a:prstGeom prst="rect">
            <a:avLst/>
          </a:prstGeom>
          <a:noFill/>
          <a:ln>
            <a:noFill/>
          </a:ln>
        </p:spPr>
        <p:txBody>
          <a:bodyPr spcFirstLastPara="1" wrap="square" lIns="91425" tIns="45700" rIns="91425" bIns="45700" anchor="t" anchorCtr="0">
            <a:normAutofit/>
          </a:bodyPr>
          <a:lstStyle>
            <a:lvl1pPr marL="457200" marR="0" lvl="0" indent="-381000" algn="l">
              <a:lnSpc>
                <a:spcPct val="90000"/>
              </a:lnSpc>
              <a:spcBef>
                <a:spcPts val="1000"/>
              </a:spcBef>
              <a:spcAft>
                <a:spcPts val="0"/>
              </a:spcAft>
              <a:buClr>
                <a:schemeClr val="accent2"/>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a:lnSpc>
                <a:spcPct val="90000"/>
              </a:lnSpc>
              <a:spcBef>
                <a:spcPts val="500"/>
              </a:spcBef>
              <a:spcAft>
                <a:spcPts val="0"/>
              </a:spcAft>
              <a:buClr>
                <a:schemeClr val="accent2"/>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a:lnSpc>
                <a:spcPct val="90000"/>
              </a:lnSpc>
              <a:spcBef>
                <a:spcPts val="500"/>
              </a:spcBef>
              <a:spcAft>
                <a:spcPts val="0"/>
              </a:spcAft>
              <a:buClr>
                <a:schemeClr val="accent2"/>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a:lnSpc>
                <a:spcPct val="90000"/>
              </a:lnSpc>
              <a:spcBef>
                <a:spcPts val="500"/>
              </a:spcBef>
              <a:spcAft>
                <a:spcPts val="0"/>
              </a:spcAft>
              <a:buClr>
                <a:schemeClr val="accent2"/>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a:lnSpc>
                <a:spcPct val="90000"/>
              </a:lnSpc>
              <a:spcBef>
                <a:spcPts val="500"/>
              </a:spcBef>
              <a:spcAft>
                <a:spcPts val="0"/>
              </a:spcAft>
              <a:buClr>
                <a:schemeClr val="accent2"/>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2" name="Google Shape;222;g3f7911d6cc8_0_2841" title="Subtitle"/>
          <p:cNvSpPr txBox="1">
            <a:spLocks noGrp="1"/>
          </p:cNvSpPr>
          <p:nvPr>
            <p:ph type="body" idx="3"/>
          </p:nvPr>
        </p:nvSpPr>
        <p:spPr>
          <a:xfrm>
            <a:off x="531379" y="2563477"/>
            <a:ext cx="7342500" cy="6090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2E7A40"/>
              </a:buClr>
              <a:buSzPts val="2000"/>
              <a:buFont typeface="Arial"/>
              <a:buNone/>
              <a:defRPr sz="2000" b="0" i="0" u="none" strike="noStrike" cap="none">
                <a:solidFill>
                  <a:schemeClr val="accent6"/>
                </a:solidFill>
                <a:latin typeface="Calibri"/>
                <a:ea typeface="Calibri"/>
                <a:cs typeface="Calibri"/>
                <a:sym typeface="Calibri"/>
              </a:defRPr>
            </a:lvl1pPr>
            <a:lvl2pPr marL="914400" marR="0" lvl="1" indent="-228600" algn="l">
              <a:lnSpc>
                <a:spcPct val="90000"/>
              </a:lnSpc>
              <a:spcBef>
                <a:spcPts val="500"/>
              </a:spcBef>
              <a:spcAft>
                <a:spcPts val="0"/>
              </a:spcAft>
              <a:buClr>
                <a:srgbClr val="2E7A40"/>
              </a:buClr>
              <a:buSzPts val="2000"/>
              <a:buFont typeface="Arial"/>
              <a:buNone/>
              <a:defRPr sz="2000" b="0" i="0" u="none" strike="noStrike" cap="none">
                <a:solidFill>
                  <a:schemeClr val="dk1"/>
                </a:solidFill>
                <a:latin typeface="Calibri"/>
                <a:ea typeface="Calibri"/>
                <a:cs typeface="Calibri"/>
                <a:sym typeface="Calibri"/>
              </a:defRPr>
            </a:lvl2pPr>
            <a:lvl3pPr marL="1371600" marR="0" lvl="2" indent="-342900" algn="l">
              <a:lnSpc>
                <a:spcPct val="90000"/>
              </a:lnSpc>
              <a:spcBef>
                <a:spcPts val="500"/>
              </a:spcBef>
              <a:spcAft>
                <a:spcPts val="0"/>
              </a:spcAft>
              <a:buClr>
                <a:srgbClr val="2E7A40"/>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3" name="Google Shape;223;g3f7911d6cc8_0_2841" title="Title "/>
          <p:cNvSpPr txBox="1">
            <a:spLocks noGrp="1"/>
          </p:cNvSpPr>
          <p:nvPr>
            <p:ph type="title"/>
          </p:nvPr>
        </p:nvSpPr>
        <p:spPr>
          <a:xfrm>
            <a:off x="531378" y="1308484"/>
            <a:ext cx="7342500" cy="1215600"/>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chemeClr val="accent1"/>
              </a:buClr>
              <a:buSzPts val="4400"/>
              <a:buFont typeface="Calibri"/>
              <a:buNone/>
              <a:defRPr sz="4400" b="1">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4" name="Google Shape;224;g3f7911d6cc8_0_2841"/>
          <p:cNvSpPr txBox="1">
            <a:spLocks noGrp="1"/>
          </p:cNvSpPr>
          <p:nvPr>
            <p:ph type="ftr" idx="11"/>
          </p:nvPr>
        </p:nvSpPr>
        <p:spPr>
          <a:xfrm>
            <a:off x="338530" y="6356350"/>
            <a:ext cx="41148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5" name="Google Shape;225;g3f7911d6cc8_0_2841"/>
          <p:cNvSpPr txBox="1">
            <a:spLocks noGrp="1"/>
          </p:cNvSpPr>
          <p:nvPr>
            <p:ph type="sldNum" idx="12"/>
          </p:nvPr>
        </p:nvSpPr>
        <p:spPr>
          <a:xfrm>
            <a:off x="11146971" y="6356350"/>
            <a:ext cx="740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415">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mparision with Subtitle 3">
  <p:cSld name="Comparision with Subtitle (g409dc68db0f_52_0)">
    <p:spTree>
      <p:nvGrpSpPr>
        <p:cNvPr id="1" name="Shape 226"/>
        <p:cNvGrpSpPr/>
        <p:nvPr/>
      </p:nvGrpSpPr>
      <p:grpSpPr>
        <a:xfrm>
          <a:off x="0" y="0"/>
          <a:ext cx="0" cy="0"/>
          <a:chOff x="0" y="0"/>
          <a:chExt cx="0" cy="0"/>
        </a:xfrm>
      </p:grpSpPr>
      <p:sp>
        <p:nvSpPr>
          <p:cNvPr id="227" name="Google Shape;227;g409dc68db0f_0_1291"/>
          <p:cNvSpPr txBox="1">
            <a:spLocks noGrp="1"/>
          </p:cNvSpPr>
          <p:nvPr>
            <p:ph type="body" idx="1"/>
          </p:nvPr>
        </p:nvSpPr>
        <p:spPr>
          <a:xfrm>
            <a:off x="520698" y="2104888"/>
            <a:ext cx="5475300" cy="781200"/>
          </a:xfrm>
          <a:prstGeom prst="rect">
            <a:avLst/>
          </a:prstGeom>
          <a:noFill/>
          <a:ln>
            <a:noFill/>
          </a:ln>
        </p:spPr>
        <p:txBody>
          <a:bodyPr spcFirstLastPara="1" wrap="square" lIns="91425" tIns="45700" rIns="91425" bIns="45700" anchor="b" anchorCtr="0">
            <a:normAutofit/>
          </a:bodyPr>
          <a:lstStyle>
            <a:lvl1pPr marL="457200" marR="0" lvl="0" indent="-228600" algn="l">
              <a:lnSpc>
                <a:spcPct val="100000"/>
              </a:lnSpc>
              <a:spcBef>
                <a:spcPts val="0"/>
              </a:spcBef>
              <a:spcAft>
                <a:spcPts val="0"/>
              </a:spcAft>
              <a:buClr>
                <a:srgbClr val="2E7A40"/>
              </a:buClr>
              <a:buSzPts val="2800"/>
              <a:buFont typeface="Arial"/>
              <a:buNone/>
              <a:defRPr sz="2800" b="1" i="0" u="none" strike="noStrike" cap="none">
                <a:solidFill>
                  <a:schemeClr val="dk1"/>
                </a:solidFill>
                <a:latin typeface="Calibri"/>
                <a:ea typeface="Calibri"/>
                <a:cs typeface="Calibri"/>
                <a:sym typeface="Calibri"/>
              </a:defRPr>
            </a:lvl1pPr>
            <a:lvl2pPr marL="914400" marR="0" lvl="1" indent="-228600" algn="l">
              <a:lnSpc>
                <a:spcPct val="90000"/>
              </a:lnSpc>
              <a:spcBef>
                <a:spcPts val="500"/>
              </a:spcBef>
              <a:spcAft>
                <a:spcPts val="0"/>
              </a:spcAft>
              <a:buClr>
                <a:srgbClr val="2E7A40"/>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a:lnSpc>
                <a:spcPct val="90000"/>
              </a:lnSpc>
              <a:spcBef>
                <a:spcPts val="500"/>
              </a:spcBef>
              <a:spcAft>
                <a:spcPts val="0"/>
              </a:spcAft>
              <a:buClr>
                <a:srgbClr val="2E7A40"/>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a:lnSpc>
                <a:spcPct val="90000"/>
              </a:lnSpc>
              <a:spcBef>
                <a:spcPts val="500"/>
              </a:spcBef>
              <a:spcAft>
                <a:spcPts val="0"/>
              </a:spcAft>
              <a:buClr>
                <a:srgbClr val="2E7A40"/>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a:lnSpc>
                <a:spcPct val="90000"/>
              </a:lnSpc>
              <a:spcBef>
                <a:spcPts val="500"/>
              </a:spcBef>
              <a:spcAft>
                <a:spcPts val="0"/>
              </a:spcAft>
              <a:buClr>
                <a:srgbClr val="2E7A40"/>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228" name="Google Shape;228;g409dc68db0f_0_1291" title="Bullet Points"/>
          <p:cNvSpPr txBox="1">
            <a:spLocks noGrp="1"/>
          </p:cNvSpPr>
          <p:nvPr>
            <p:ph type="body" idx="2"/>
          </p:nvPr>
        </p:nvSpPr>
        <p:spPr>
          <a:xfrm>
            <a:off x="520698" y="2886076"/>
            <a:ext cx="5475300" cy="3232200"/>
          </a:xfrm>
          <a:prstGeom prst="rect">
            <a:avLst/>
          </a:prstGeom>
          <a:noFill/>
          <a:ln>
            <a:noFill/>
          </a:ln>
        </p:spPr>
        <p:txBody>
          <a:bodyPr spcFirstLastPara="1" wrap="square" lIns="91425" tIns="45700" rIns="91425" bIns="45700" anchor="t" anchorCtr="0">
            <a:normAutofit/>
          </a:bodyPr>
          <a:lstStyle>
            <a:lvl1pPr marL="457200" marR="0" lvl="0" indent="-381000" algn="l">
              <a:lnSpc>
                <a:spcPct val="90000"/>
              </a:lnSpc>
              <a:spcBef>
                <a:spcPts val="1000"/>
              </a:spcBef>
              <a:spcAft>
                <a:spcPts val="0"/>
              </a:spcAft>
              <a:buClr>
                <a:srgbClr val="2E7A40"/>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a:lnSpc>
                <a:spcPct val="90000"/>
              </a:lnSpc>
              <a:spcBef>
                <a:spcPts val="500"/>
              </a:spcBef>
              <a:spcAft>
                <a:spcPts val="0"/>
              </a:spcAft>
              <a:buClr>
                <a:srgbClr val="2E7A40"/>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a:lnSpc>
                <a:spcPct val="90000"/>
              </a:lnSpc>
              <a:spcBef>
                <a:spcPts val="500"/>
              </a:spcBef>
              <a:spcAft>
                <a:spcPts val="0"/>
              </a:spcAft>
              <a:buClr>
                <a:srgbClr val="2E7A40"/>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9" name="Google Shape;229;g409dc68db0f_0_1291"/>
          <p:cNvSpPr txBox="1">
            <a:spLocks noGrp="1"/>
          </p:cNvSpPr>
          <p:nvPr>
            <p:ph type="body" idx="3"/>
          </p:nvPr>
        </p:nvSpPr>
        <p:spPr>
          <a:xfrm>
            <a:off x="6186713" y="2104888"/>
            <a:ext cx="5475600" cy="781200"/>
          </a:xfrm>
          <a:prstGeom prst="rect">
            <a:avLst/>
          </a:prstGeom>
          <a:noFill/>
          <a:ln>
            <a:noFill/>
          </a:ln>
        </p:spPr>
        <p:txBody>
          <a:bodyPr spcFirstLastPara="1" wrap="square" lIns="91425" tIns="45700" rIns="91425" bIns="45700" anchor="b" anchorCtr="0">
            <a:normAutofit/>
          </a:bodyPr>
          <a:lstStyle>
            <a:lvl1pPr marL="457200" marR="0" lvl="0" indent="-228600" algn="l">
              <a:lnSpc>
                <a:spcPct val="100000"/>
              </a:lnSpc>
              <a:spcBef>
                <a:spcPts val="1000"/>
              </a:spcBef>
              <a:spcAft>
                <a:spcPts val="0"/>
              </a:spcAft>
              <a:buClr>
                <a:srgbClr val="2E7A40"/>
              </a:buClr>
              <a:buSzPts val="2800"/>
              <a:buFont typeface="Arial"/>
              <a:buNone/>
              <a:defRPr sz="2800" b="1" i="0" u="none" strike="noStrike" cap="none">
                <a:solidFill>
                  <a:schemeClr val="dk1"/>
                </a:solidFill>
                <a:latin typeface="Calibri"/>
                <a:ea typeface="Calibri"/>
                <a:cs typeface="Calibri"/>
                <a:sym typeface="Calibri"/>
              </a:defRPr>
            </a:lvl1pPr>
            <a:lvl2pPr marL="914400" marR="0" lvl="1" indent="-228600" algn="l">
              <a:lnSpc>
                <a:spcPct val="90000"/>
              </a:lnSpc>
              <a:spcBef>
                <a:spcPts val="500"/>
              </a:spcBef>
              <a:spcAft>
                <a:spcPts val="0"/>
              </a:spcAft>
              <a:buClr>
                <a:srgbClr val="2E7A40"/>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a:lnSpc>
                <a:spcPct val="90000"/>
              </a:lnSpc>
              <a:spcBef>
                <a:spcPts val="500"/>
              </a:spcBef>
              <a:spcAft>
                <a:spcPts val="0"/>
              </a:spcAft>
              <a:buClr>
                <a:srgbClr val="2E7A40"/>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a:lnSpc>
                <a:spcPct val="90000"/>
              </a:lnSpc>
              <a:spcBef>
                <a:spcPts val="500"/>
              </a:spcBef>
              <a:spcAft>
                <a:spcPts val="0"/>
              </a:spcAft>
              <a:buClr>
                <a:srgbClr val="2E7A40"/>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a:lnSpc>
                <a:spcPct val="90000"/>
              </a:lnSpc>
              <a:spcBef>
                <a:spcPts val="500"/>
              </a:spcBef>
              <a:spcAft>
                <a:spcPts val="0"/>
              </a:spcAft>
              <a:buClr>
                <a:srgbClr val="2E7A40"/>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230" name="Google Shape;230;g409dc68db0f_0_1291" title="Bullet Points"/>
          <p:cNvSpPr txBox="1">
            <a:spLocks noGrp="1"/>
          </p:cNvSpPr>
          <p:nvPr>
            <p:ph type="body" idx="4"/>
          </p:nvPr>
        </p:nvSpPr>
        <p:spPr>
          <a:xfrm>
            <a:off x="6186713" y="2886076"/>
            <a:ext cx="5475600" cy="3232200"/>
          </a:xfrm>
          <a:prstGeom prst="rect">
            <a:avLst/>
          </a:prstGeom>
          <a:noFill/>
          <a:ln>
            <a:noFill/>
          </a:ln>
        </p:spPr>
        <p:txBody>
          <a:bodyPr spcFirstLastPara="1" wrap="square" lIns="91425" tIns="45700" rIns="91425" bIns="45700" anchor="t" anchorCtr="0">
            <a:normAutofit/>
          </a:bodyPr>
          <a:lstStyle>
            <a:lvl1pPr marL="457200" marR="0" lvl="0" indent="-381000" algn="l">
              <a:lnSpc>
                <a:spcPct val="90000"/>
              </a:lnSpc>
              <a:spcBef>
                <a:spcPts val="1000"/>
              </a:spcBef>
              <a:spcAft>
                <a:spcPts val="0"/>
              </a:spcAft>
              <a:buClr>
                <a:srgbClr val="2E7A40"/>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a:lnSpc>
                <a:spcPct val="90000"/>
              </a:lnSpc>
              <a:spcBef>
                <a:spcPts val="500"/>
              </a:spcBef>
              <a:spcAft>
                <a:spcPts val="0"/>
              </a:spcAft>
              <a:buClr>
                <a:srgbClr val="2E7A40"/>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a:lnSpc>
                <a:spcPct val="90000"/>
              </a:lnSpc>
              <a:spcBef>
                <a:spcPts val="500"/>
              </a:spcBef>
              <a:spcAft>
                <a:spcPts val="0"/>
              </a:spcAft>
              <a:buClr>
                <a:srgbClr val="2E7A40"/>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1" name="Google Shape;231;g409dc68db0f_0_1291" title="Subtitle"/>
          <p:cNvSpPr txBox="1">
            <a:spLocks noGrp="1"/>
          </p:cNvSpPr>
          <p:nvPr>
            <p:ph type="body" idx="5"/>
          </p:nvPr>
        </p:nvSpPr>
        <p:spPr>
          <a:xfrm>
            <a:off x="520493" y="1376932"/>
            <a:ext cx="7368600" cy="6090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2E7A40"/>
              </a:buClr>
              <a:buSzPts val="2000"/>
              <a:buFont typeface="Arial"/>
              <a:buNone/>
              <a:defRPr sz="2000" b="0" i="0" u="none" strike="noStrike" cap="none">
                <a:solidFill>
                  <a:schemeClr val="accent6"/>
                </a:solidFill>
                <a:latin typeface="Calibri"/>
                <a:ea typeface="Calibri"/>
                <a:cs typeface="Calibri"/>
                <a:sym typeface="Calibri"/>
              </a:defRPr>
            </a:lvl1pPr>
            <a:lvl2pPr marL="914400" marR="0" lvl="1" indent="-228600" algn="l">
              <a:lnSpc>
                <a:spcPct val="90000"/>
              </a:lnSpc>
              <a:spcBef>
                <a:spcPts val="500"/>
              </a:spcBef>
              <a:spcAft>
                <a:spcPts val="0"/>
              </a:spcAft>
              <a:buClr>
                <a:srgbClr val="2E7A40"/>
              </a:buClr>
              <a:buSzPts val="2000"/>
              <a:buFont typeface="Arial"/>
              <a:buNone/>
              <a:defRPr sz="2000" b="0" i="0" u="none" strike="noStrike" cap="none">
                <a:solidFill>
                  <a:schemeClr val="dk1"/>
                </a:solidFill>
                <a:latin typeface="Calibri"/>
                <a:ea typeface="Calibri"/>
                <a:cs typeface="Calibri"/>
                <a:sym typeface="Calibri"/>
              </a:defRPr>
            </a:lvl2pPr>
            <a:lvl3pPr marL="1371600" marR="0" lvl="2" indent="-342900" algn="l">
              <a:lnSpc>
                <a:spcPct val="90000"/>
              </a:lnSpc>
              <a:spcBef>
                <a:spcPts val="500"/>
              </a:spcBef>
              <a:spcAft>
                <a:spcPts val="0"/>
              </a:spcAft>
              <a:buClr>
                <a:srgbClr val="2E7A40"/>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2" name="Google Shape;232;g409dc68db0f_0_1291"/>
          <p:cNvSpPr txBox="1">
            <a:spLocks noGrp="1"/>
          </p:cNvSpPr>
          <p:nvPr>
            <p:ph type="ftr" idx="11"/>
          </p:nvPr>
        </p:nvSpPr>
        <p:spPr>
          <a:xfrm>
            <a:off x="338530" y="6356350"/>
            <a:ext cx="41148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3" name="Google Shape;233;g409dc68db0f_0_1291"/>
          <p:cNvSpPr txBox="1">
            <a:spLocks noGrp="1"/>
          </p:cNvSpPr>
          <p:nvPr>
            <p:ph type="sldNum" idx="12"/>
          </p:nvPr>
        </p:nvSpPr>
        <p:spPr>
          <a:xfrm>
            <a:off x="11146971" y="6356350"/>
            <a:ext cx="740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234" name="Google Shape;234;g409dc68db0f_0_1291" title="Title "/>
          <p:cNvSpPr txBox="1">
            <a:spLocks noGrp="1"/>
          </p:cNvSpPr>
          <p:nvPr>
            <p:ph type="title"/>
          </p:nvPr>
        </p:nvSpPr>
        <p:spPr>
          <a:xfrm>
            <a:off x="518678" y="209028"/>
            <a:ext cx="8333100" cy="1148100"/>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chemeClr val="accent1"/>
              </a:buClr>
              <a:buSzPts val="4400"/>
              <a:buFont typeface="Calibri"/>
              <a:buNone/>
              <a:defRPr sz="4400" b="1">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Comparision with Subtitle 4">
  <p:cSld name="Comparision with Subtitle (g409dc68db0f_59_0)">
    <p:spTree>
      <p:nvGrpSpPr>
        <p:cNvPr id="1" name="Shape 235"/>
        <p:cNvGrpSpPr/>
        <p:nvPr/>
      </p:nvGrpSpPr>
      <p:grpSpPr>
        <a:xfrm>
          <a:off x="0" y="0"/>
          <a:ext cx="0" cy="0"/>
          <a:chOff x="0" y="0"/>
          <a:chExt cx="0" cy="0"/>
        </a:xfrm>
      </p:grpSpPr>
      <p:sp>
        <p:nvSpPr>
          <p:cNvPr id="236" name="Google Shape;236;g409dc68db0f_0_1809"/>
          <p:cNvSpPr txBox="1">
            <a:spLocks noGrp="1"/>
          </p:cNvSpPr>
          <p:nvPr>
            <p:ph type="body" idx="1"/>
          </p:nvPr>
        </p:nvSpPr>
        <p:spPr>
          <a:xfrm>
            <a:off x="520698" y="2104888"/>
            <a:ext cx="5475300" cy="781200"/>
          </a:xfrm>
          <a:prstGeom prst="rect">
            <a:avLst/>
          </a:prstGeom>
          <a:noFill/>
          <a:ln>
            <a:noFill/>
          </a:ln>
        </p:spPr>
        <p:txBody>
          <a:bodyPr spcFirstLastPara="1" wrap="square" lIns="91425" tIns="45700" rIns="91425" bIns="45700" anchor="b" anchorCtr="0">
            <a:normAutofit/>
          </a:bodyPr>
          <a:lstStyle>
            <a:lvl1pPr marL="457200" marR="0" lvl="0" indent="-228600" algn="l">
              <a:lnSpc>
                <a:spcPct val="100000"/>
              </a:lnSpc>
              <a:spcBef>
                <a:spcPts val="0"/>
              </a:spcBef>
              <a:spcAft>
                <a:spcPts val="0"/>
              </a:spcAft>
              <a:buClr>
                <a:srgbClr val="2E7A40"/>
              </a:buClr>
              <a:buSzPts val="2800"/>
              <a:buFont typeface="Arial"/>
              <a:buNone/>
              <a:defRPr sz="2800" b="1" i="0" u="none" strike="noStrike" cap="none">
                <a:solidFill>
                  <a:schemeClr val="dk1"/>
                </a:solidFill>
                <a:latin typeface="Calibri"/>
                <a:ea typeface="Calibri"/>
                <a:cs typeface="Calibri"/>
                <a:sym typeface="Calibri"/>
              </a:defRPr>
            </a:lvl1pPr>
            <a:lvl2pPr marL="914400" marR="0" lvl="1" indent="-228600" algn="l">
              <a:lnSpc>
                <a:spcPct val="90000"/>
              </a:lnSpc>
              <a:spcBef>
                <a:spcPts val="500"/>
              </a:spcBef>
              <a:spcAft>
                <a:spcPts val="0"/>
              </a:spcAft>
              <a:buClr>
                <a:srgbClr val="2E7A40"/>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a:lnSpc>
                <a:spcPct val="90000"/>
              </a:lnSpc>
              <a:spcBef>
                <a:spcPts val="500"/>
              </a:spcBef>
              <a:spcAft>
                <a:spcPts val="0"/>
              </a:spcAft>
              <a:buClr>
                <a:srgbClr val="2E7A40"/>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a:lnSpc>
                <a:spcPct val="90000"/>
              </a:lnSpc>
              <a:spcBef>
                <a:spcPts val="500"/>
              </a:spcBef>
              <a:spcAft>
                <a:spcPts val="0"/>
              </a:spcAft>
              <a:buClr>
                <a:srgbClr val="2E7A40"/>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a:lnSpc>
                <a:spcPct val="90000"/>
              </a:lnSpc>
              <a:spcBef>
                <a:spcPts val="500"/>
              </a:spcBef>
              <a:spcAft>
                <a:spcPts val="0"/>
              </a:spcAft>
              <a:buClr>
                <a:srgbClr val="2E7A40"/>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237" name="Google Shape;237;g409dc68db0f_0_1809" title="Bullet Points"/>
          <p:cNvSpPr txBox="1">
            <a:spLocks noGrp="1"/>
          </p:cNvSpPr>
          <p:nvPr>
            <p:ph type="body" idx="2"/>
          </p:nvPr>
        </p:nvSpPr>
        <p:spPr>
          <a:xfrm>
            <a:off x="520698" y="2886076"/>
            <a:ext cx="5475300" cy="3232200"/>
          </a:xfrm>
          <a:prstGeom prst="rect">
            <a:avLst/>
          </a:prstGeom>
          <a:noFill/>
          <a:ln>
            <a:noFill/>
          </a:ln>
        </p:spPr>
        <p:txBody>
          <a:bodyPr spcFirstLastPara="1" wrap="square" lIns="91425" tIns="45700" rIns="91425" bIns="45700" anchor="t" anchorCtr="0">
            <a:normAutofit/>
          </a:bodyPr>
          <a:lstStyle>
            <a:lvl1pPr marL="457200" marR="0" lvl="0" indent="-381000" algn="l">
              <a:lnSpc>
                <a:spcPct val="90000"/>
              </a:lnSpc>
              <a:spcBef>
                <a:spcPts val="1000"/>
              </a:spcBef>
              <a:spcAft>
                <a:spcPts val="0"/>
              </a:spcAft>
              <a:buClr>
                <a:srgbClr val="2E7A40"/>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a:lnSpc>
                <a:spcPct val="90000"/>
              </a:lnSpc>
              <a:spcBef>
                <a:spcPts val="500"/>
              </a:spcBef>
              <a:spcAft>
                <a:spcPts val="0"/>
              </a:spcAft>
              <a:buClr>
                <a:srgbClr val="2E7A40"/>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a:lnSpc>
                <a:spcPct val="90000"/>
              </a:lnSpc>
              <a:spcBef>
                <a:spcPts val="500"/>
              </a:spcBef>
              <a:spcAft>
                <a:spcPts val="0"/>
              </a:spcAft>
              <a:buClr>
                <a:srgbClr val="2E7A40"/>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8" name="Google Shape;238;g409dc68db0f_0_1809"/>
          <p:cNvSpPr txBox="1">
            <a:spLocks noGrp="1"/>
          </p:cNvSpPr>
          <p:nvPr>
            <p:ph type="body" idx="3"/>
          </p:nvPr>
        </p:nvSpPr>
        <p:spPr>
          <a:xfrm>
            <a:off x="6186713" y="2104888"/>
            <a:ext cx="5475600" cy="781200"/>
          </a:xfrm>
          <a:prstGeom prst="rect">
            <a:avLst/>
          </a:prstGeom>
          <a:noFill/>
          <a:ln>
            <a:noFill/>
          </a:ln>
        </p:spPr>
        <p:txBody>
          <a:bodyPr spcFirstLastPara="1" wrap="square" lIns="91425" tIns="45700" rIns="91425" bIns="45700" anchor="b" anchorCtr="0">
            <a:normAutofit/>
          </a:bodyPr>
          <a:lstStyle>
            <a:lvl1pPr marL="457200" marR="0" lvl="0" indent="-228600" algn="l">
              <a:lnSpc>
                <a:spcPct val="100000"/>
              </a:lnSpc>
              <a:spcBef>
                <a:spcPts val="1000"/>
              </a:spcBef>
              <a:spcAft>
                <a:spcPts val="0"/>
              </a:spcAft>
              <a:buClr>
                <a:srgbClr val="2E7A40"/>
              </a:buClr>
              <a:buSzPts val="2800"/>
              <a:buFont typeface="Arial"/>
              <a:buNone/>
              <a:defRPr sz="2800" b="1" i="0" u="none" strike="noStrike" cap="none">
                <a:solidFill>
                  <a:schemeClr val="dk1"/>
                </a:solidFill>
                <a:latin typeface="Calibri"/>
                <a:ea typeface="Calibri"/>
                <a:cs typeface="Calibri"/>
                <a:sym typeface="Calibri"/>
              </a:defRPr>
            </a:lvl1pPr>
            <a:lvl2pPr marL="914400" marR="0" lvl="1" indent="-228600" algn="l">
              <a:lnSpc>
                <a:spcPct val="90000"/>
              </a:lnSpc>
              <a:spcBef>
                <a:spcPts val="500"/>
              </a:spcBef>
              <a:spcAft>
                <a:spcPts val="0"/>
              </a:spcAft>
              <a:buClr>
                <a:srgbClr val="2E7A40"/>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a:lnSpc>
                <a:spcPct val="90000"/>
              </a:lnSpc>
              <a:spcBef>
                <a:spcPts val="500"/>
              </a:spcBef>
              <a:spcAft>
                <a:spcPts val="0"/>
              </a:spcAft>
              <a:buClr>
                <a:srgbClr val="2E7A40"/>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a:lnSpc>
                <a:spcPct val="90000"/>
              </a:lnSpc>
              <a:spcBef>
                <a:spcPts val="500"/>
              </a:spcBef>
              <a:spcAft>
                <a:spcPts val="0"/>
              </a:spcAft>
              <a:buClr>
                <a:srgbClr val="2E7A40"/>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a:lnSpc>
                <a:spcPct val="90000"/>
              </a:lnSpc>
              <a:spcBef>
                <a:spcPts val="500"/>
              </a:spcBef>
              <a:spcAft>
                <a:spcPts val="0"/>
              </a:spcAft>
              <a:buClr>
                <a:srgbClr val="2E7A40"/>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239" name="Google Shape;239;g409dc68db0f_0_1809" title="Bullet Points"/>
          <p:cNvSpPr txBox="1">
            <a:spLocks noGrp="1"/>
          </p:cNvSpPr>
          <p:nvPr>
            <p:ph type="body" idx="4"/>
          </p:nvPr>
        </p:nvSpPr>
        <p:spPr>
          <a:xfrm>
            <a:off x="6186713" y="2886076"/>
            <a:ext cx="5475600" cy="3232200"/>
          </a:xfrm>
          <a:prstGeom prst="rect">
            <a:avLst/>
          </a:prstGeom>
          <a:noFill/>
          <a:ln>
            <a:noFill/>
          </a:ln>
        </p:spPr>
        <p:txBody>
          <a:bodyPr spcFirstLastPara="1" wrap="square" lIns="91425" tIns="45700" rIns="91425" bIns="45700" anchor="t" anchorCtr="0">
            <a:normAutofit/>
          </a:bodyPr>
          <a:lstStyle>
            <a:lvl1pPr marL="457200" marR="0" lvl="0" indent="-381000" algn="l">
              <a:lnSpc>
                <a:spcPct val="90000"/>
              </a:lnSpc>
              <a:spcBef>
                <a:spcPts val="1000"/>
              </a:spcBef>
              <a:spcAft>
                <a:spcPts val="0"/>
              </a:spcAft>
              <a:buClr>
                <a:srgbClr val="2E7A40"/>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a:lnSpc>
                <a:spcPct val="90000"/>
              </a:lnSpc>
              <a:spcBef>
                <a:spcPts val="500"/>
              </a:spcBef>
              <a:spcAft>
                <a:spcPts val="0"/>
              </a:spcAft>
              <a:buClr>
                <a:srgbClr val="2E7A40"/>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a:lnSpc>
                <a:spcPct val="90000"/>
              </a:lnSpc>
              <a:spcBef>
                <a:spcPts val="500"/>
              </a:spcBef>
              <a:spcAft>
                <a:spcPts val="0"/>
              </a:spcAft>
              <a:buClr>
                <a:srgbClr val="2E7A40"/>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0" name="Google Shape;240;g409dc68db0f_0_1809" title="Subtitle"/>
          <p:cNvSpPr txBox="1">
            <a:spLocks noGrp="1"/>
          </p:cNvSpPr>
          <p:nvPr>
            <p:ph type="body" idx="5"/>
          </p:nvPr>
        </p:nvSpPr>
        <p:spPr>
          <a:xfrm>
            <a:off x="520493" y="1376932"/>
            <a:ext cx="7368600" cy="6090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2E7A40"/>
              </a:buClr>
              <a:buSzPts val="2000"/>
              <a:buFont typeface="Arial"/>
              <a:buNone/>
              <a:defRPr sz="2000" b="0" i="0" u="none" strike="noStrike" cap="none">
                <a:solidFill>
                  <a:schemeClr val="accent6"/>
                </a:solidFill>
                <a:latin typeface="Calibri"/>
                <a:ea typeface="Calibri"/>
                <a:cs typeface="Calibri"/>
                <a:sym typeface="Calibri"/>
              </a:defRPr>
            </a:lvl1pPr>
            <a:lvl2pPr marL="914400" marR="0" lvl="1" indent="-228600" algn="l">
              <a:lnSpc>
                <a:spcPct val="90000"/>
              </a:lnSpc>
              <a:spcBef>
                <a:spcPts val="500"/>
              </a:spcBef>
              <a:spcAft>
                <a:spcPts val="0"/>
              </a:spcAft>
              <a:buClr>
                <a:srgbClr val="2E7A40"/>
              </a:buClr>
              <a:buSzPts val="2000"/>
              <a:buFont typeface="Arial"/>
              <a:buNone/>
              <a:defRPr sz="2000" b="0" i="0" u="none" strike="noStrike" cap="none">
                <a:solidFill>
                  <a:schemeClr val="dk1"/>
                </a:solidFill>
                <a:latin typeface="Calibri"/>
                <a:ea typeface="Calibri"/>
                <a:cs typeface="Calibri"/>
                <a:sym typeface="Calibri"/>
              </a:defRPr>
            </a:lvl2pPr>
            <a:lvl3pPr marL="1371600" marR="0" lvl="2" indent="-342900" algn="l">
              <a:lnSpc>
                <a:spcPct val="90000"/>
              </a:lnSpc>
              <a:spcBef>
                <a:spcPts val="500"/>
              </a:spcBef>
              <a:spcAft>
                <a:spcPts val="0"/>
              </a:spcAft>
              <a:buClr>
                <a:srgbClr val="2E7A40"/>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a:lnSpc>
                <a:spcPct val="90000"/>
              </a:lnSpc>
              <a:spcBef>
                <a:spcPts val="500"/>
              </a:spcBef>
              <a:spcAft>
                <a:spcPts val="0"/>
              </a:spcAft>
              <a:buClr>
                <a:srgbClr val="2E7A40"/>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1" name="Google Shape;241;g409dc68db0f_0_1809"/>
          <p:cNvSpPr txBox="1">
            <a:spLocks noGrp="1"/>
          </p:cNvSpPr>
          <p:nvPr>
            <p:ph type="ftr" idx="11"/>
          </p:nvPr>
        </p:nvSpPr>
        <p:spPr>
          <a:xfrm>
            <a:off x="338530" y="6356350"/>
            <a:ext cx="41148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2" name="Google Shape;242;g409dc68db0f_0_1809"/>
          <p:cNvSpPr txBox="1">
            <a:spLocks noGrp="1"/>
          </p:cNvSpPr>
          <p:nvPr>
            <p:ph type="sldNum" idx="12"/>
          </p:nvPr>
        </p:nvSpPr>
        <p:spPr>
          <a:xfrm>
            <a:off x="11146971" y="6356350"/>
            <a:ext cx="7401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243" name="Google Shape;243;g409dc68db0f_0_1809" title="Title "/>
          <p:cNvSpPr txBox="1">
            <a:spLocks noGrp="1"/>
          </p:cNvSpPr>
          <p:nvPr>
            <p:ph type="title"/>
          </p:nvPr>
        </p:nvSpPr>
        <p:spPr>
          <a:xfrm>
            <a:off x="518678" y="209028"/>
            <a:ext cx="8333100" cy="1148100"/>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chemeClr val="accent1"/>
              </a:buClr>
              <a:buSzPts val="4400"/>
              <a:buFont typeface="Calibri"/>
              <a:buNone/>
              <a:defRPr sz="4400" b="1">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4"/>
          <p:cNvSpPr txBox="1">
            <a:spLocks noGrp="1"/>
          </p:cNvSpPr>
          <p:nvPr>
            <p:ph type="ftr" idx="11"/>
          </p:nvPr>
        </p:nvSpPr>
        <p:spPr>
          <a:xfrm>
            <a:off x="338530" y="6356350"/>
            <a:ext cx="41148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lt2"/>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1" name="Google Shape;11;p34"/>
          <p:cNvSpPr txBox="1">
            <a:spLocks noGrp="1"/>
          </p:cNvSpPr>
          <p:nvPr>
            <p:ph type="sldNum" idx="12"/>
          </p:nvPr>
        </p:nvSpPr>
        <p:spPr>
          <a:xfrm>
            <a:off x="11146971" y="6356350"/>
            <a:ext cx="740227"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chemeClr val="l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12" name="Google Shape;12;p34"/>
          <p:cNvSpPr txBox="1">
            <a:spLocks noGrp="1"/>
          </p:cNvSpPr>
          <p:nvPr>
            <p:ph type="title"/>
          </p:nvPr>
        </p:nvSpPr>
        <p:spPr>
          <a:xfrm>
            <a:off x="518678" y="209029"/>
            <a:ext cx="10835122" cy="1147968"/>
          </a:xfrm>
          <a:prstGeom prst="rect">
            <a:avLst/>
          </a:prstGeom>
          <a:noFill/>
          <a:ln>
            <a:noFill/>
          </a:ln>
        </p:spPr>
        <p:txBody>
          <a:bodyPr spcFirstLastPara="1" wrap="square" lIns="91425" tIns="45700" rIns="91425" bIns="0" anchor="b" anchorCtr="0">
            <a:normAutofit/>
          </a:bodyPr>
          <a:lstStyle>
            <a:lvl1pPr marR="0" lvl="0" algn="l" rtl="0">
              <a:lnSpc>
                <a:spcPct val="90000"/>
              </a:lnSpc>
              <a:spcBef>
                <a:spcPts val="0"/>
              </a:spcBef>
              <a:spcAft>
                <a:spcPts val="0"/>
              </a:spcAft>
              <a:buClr>
                <a:schemeClr val="accent1"/>
              </a:buClr>
              <a:buSzPts val="4400"/>
              <a:buFont typeface="Calibri"/>
              <a:buNone/>
              <a:defRPr sz="4400" b="1" i="0" u="none" strike="noStrike" cap="none">
                <a:solidFill>
                  <a:schemeClr val="accen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1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7.jpg"/><Relationship Id="rId7"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pic>
        <p:nvPicPr>
          <p:cNvPr id="248" name="Google Shape;248;p1"/>
          <p:cNvPicPr preferRelativeResize="0"/>
          <p:nvPr/>
        </p:nvPicPr>
        <p:blipFill rotWithShape="1">
          <a:blip r:embed="rId3">
            <a:alphaModFix/>
          </a:blip>
          <a:srcRect t="80" b="90"/>
          <a:stretch/>
        </p:blipFill>
        <p:spPr>
          <a:xfrm>
            <a:off x="472500" y="2506500"/>
            <a:ext cx="5433000" cy="1845000"/>
          </a:xfrm>
          <a:prstGeom prst="rect">
            <a:avLst/>
          </a:prstGeom>
          <a:noFill/>
          <a:ln>
            <a:noFill/>
          </a:ln>
        </p:spPr>
      </p:pic>
      <p:grpSp>
        <p:nvGrpSpPr>
          <p:cNvPr id="249" name="Google Shape;249;p1"/>
          <p:cNvGrpSpPr/>
          <p:nvPr/>
        </p:nvGrpSpPr>
        <p:grpSpPr>
          <a:xfrm>
            <a:off x="5905500" y="952500"/>
            <a:ext cx="5524500" cy="1714500"/>
            <a:chOff x="0" y="0"/>
            <a:chExt cx="5524500" cy="1714500"/>
          </a:xfrm>
        </p:grpSpPr>
        <p:sp>
          <p:nvSpPr>
            <p:cNvPr id="250" name="Google Shape;250;p1"/>
            <p:cNvSpPr/>
            <p:nvPr/>
          </p:nvSpPr>
          <p:spPr>
            <a:xfrm>
              <a:off x="0" y="0"/>
              <a:ext cx="5524500" cy="17145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51" name="Google Shape;251;p1"/>
            <p:cNvSpPr txBox="1"/>
            <p:nvPr/>
          </p:nvSpPr>
          <p:spPr>
            <a:xfrm>
              <a:off x="0" y="0"/>
              <a:ext cx="5524500" cy="17145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US" sz="3600" b="1">
                  <a:solidFill>
                    <a:srgbClr val="00194C"/>
                  </a:solidFill>
                  <a:latin typeface="Calibri"/>
                  <a:ea typeface="Calibri"/>
                  <a:cs typeface="Calibri"/>
                  <a:sym typeface="Calibri"/>
                </a:rPr>
                <a:t>Division of Fire and Prevention and the World of BHEs</a:t>
              </a:r>
              <a:endParaRPr sz="3600" b="1">
                <a:solidFill>
                  <a:srgbClr val="00194C"/>
                </a:solidFill>
                <a:latin typeface="Calibri"/>
                <a:ea typeface="Calibri"/>
                <a:cs typeface="Calibri"/>
                <a:sym typeface="Calibri"/>
              </a:endParaRPr>
            </a:p>
          </p:txBody>
        </p:sp>
      </p:grpSp>
      <p:grpSp>
        <p:nvGrpSpPr>
          <p:cNvPr id="252" name="Google Shape;252;p1"/>
          <p:cNvGrpSpPr/>
          <p:nvPr/>
        </p:nvGrpSpPr>
        <p:grpSpPr>
          <a:xfrm>
            <a:off x="5905500" y="2952750"/>
            <a:ext cx="5524500" cy="2952900"/>
            <a:chOff x="0" y="0"/>
            <a:chExt cx="5524500" cy="2952900"/>
          </a:xfrm>
        </p:grpSpPr>
        <p:sp>
          <p:nvSpPr>
            <p:cNvPr id="253" name="Google Shape;253;p1"/>
            <p:cNvSpPr/>
            <p:nvPr/>
          </p:nvSpPr>
          <p:spPr>
            <a:xfrm>
              <a:off x="0" y="0"/>
              <a:ext cx="5524500" cy="2952900"/>
            </a:xfrm>
            <a:prstGeom prst="roundRect">
              <a:avLst>
                <a:gd name="adj" fmla="val 3870"/>
              </a:avLst>
            </a:prstGeom>
            <a:solidFill>
              <a:srgbClr val="F4F7FA"/>
            </a:solidFill>
            <a:ln w="14300" cap="flat" cmpd="sng">
              <a:solidFill>
                <a:srgbClr val="D0E0E3"/>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254" name="Google Shape;254;p1"/>
            <p:cNvSpPr/>
            <p:nvPr/>
          </p:nvSpPr>
          <p:spPr>
            <a:xfrm>
              <a:off x="0" y="0"/>
              <a:ext cx="76200" cy="2952900"/>
            </a:xfrm>
            <a:prstGeom prst="roundRect">
              <a:avLst>
                <a:gd name="adj" fmla="val 50000"/>
              </a:avLst>
            </a:prstGeom>
            <a:solidFill>
              <a:srgbClr val="EAB200"/>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55" name="Google Shape;255;p1"/>
            <p:cNvSpPr txBox="1"/>
            <p:nvPr/>
          </p:nvSpPr>
          <p:spPr>
            <a:xfrm>
              <a:off x="285750" y="238200"/>
              <a:ext cx="4953000" cy="24765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500" b="1">
                  <a:solidFill>
                    <a:srgbClr val="073763"/>
                  </a:solidFill>
                  <a:latin typeface="Calibri"/>
                  <a:ea typeface="Calibri"/>
                  <a:cs typeface="Calibri"/>
                  <a:sym typeface="Calibri"/>
                </a:rPr>
                <a:t>Pete Anderson</a:t>
              </a:r>
              <a:endParaRPr sz="2500" b="1">
                <a:solidFill>
                  <a:srgbClr val="073763"/>
                </a:solidFill>
                <a:latin typeface="Calibri"/>
                <a:ea typeface="Calibri"/>
                <a:cs typeface="Calibri"/>
                <a:sym typeface="Calibri"/>
              </a:endParaRPr>
            </a:p>
            <a:p>
              <a:pPr marL="0" lvl="0" indent="0" algn="l" rtl="0">
                <a:spcBef>
                  <a:spcPts val="225"/>
                </a:spcBef>
                <a:spcAft>
                  <a:spcPts val="0"/>
                </a:spcAft>
                <a:buNone/>
              </a:pPr>
              <a:r>
                <a:rPr lang="en-US" sz="1800" b="0">
                  <a:solidFill>
                    <a:srgbClr val="073763"/>
                  </a:solidFill>
                  <a:latin typeface="Calibri"/>
                  <a:ea typeface="Calibri"/>
                  <a:cs typeface="Calibri"/>
                  <a:sym typeface="Calibri"/>
                </a:rPr>
                <a:t>Residential Health Care Unit Chief</a:t>
              </a:r>
              <a:endParaRPr sz="1800" b="0">
                <a:solidFill>
                  <a:srgbClr val="073763"/>
                </a:solidFill>
                <a:latin typeface="Calibri"/>
                <a:ea typeface="Calibri"/>
                <a:cs typeface="Calibri"/>
                <a:sym typeface="Calibri"/>
              </a:endParaRPr>
            </a:p>
            <a:p>
              <a:pPr marL="0" lvl="0" indent="0" algn="l" rtl="0">
                <a:spcBef>
                  <a:spcPts val="1125"/>
                </a:spcBef>
                <a:spcAft>
                  <a:spcPts val="0"/>
                </a:spcAft>
                <a:buNone/>
              </a:pPr>
              <a:r>
                <a:rPr lang="en-US" sz="2500" b="1">
                  <a:solidFill>
                    <a:srgbClr val="073763"/>
                  </a:solidFill>
                  <a:latin typeface="Calibri"/>
                  <a:ea typeface="Calibri"/>
                  <a:cs typeface="Calibri"/>
                  <a:sym typeface="Calibri"/>
                </a:rPr>
                <a:t>Craig Montoya</a:t>
              </a:r>
              <a:endParaRPr sz="2500" b="1">
                <a:solidFill>
                  <a:srgbClr val="073763"/>
                </a:solidFill>
                <a:latin typeface="Calibri"/>
                <a:ea typeface="Calibri"/>
                <a:cs typeface="Calibri"/>
                <a:sym typeface="Calibri"/>
              </a:endParaRPr>
            </a:p>
            <a:p>
              <a:pPr marL="0" lvl="0" indent="0" algn="l" rtl="0">
                <a:spcBef>
                  <a:spcPts val="225"/>
                </a:spcBef>
                <a:spcAft>
                  <a:spcPts val="0"/>
                </a:spcAft>
                <a:buNone/>
              </a:pPr>
              <a:r>
                <a:rPr lang="en-US" sz="1800" b="0">
                  <a:solidFill>
                    <a:srgbClr val="073763"/>
                  </a:solidFill>
                  <a:latin typeface="Calibri"/>
                  <a:ea typeface="Calibri"/>
                  <a:cs typeface="Calibri"/>
                  <a:sym typeface="Calibri"/>
                </a:rPr>
                <a:t>Plan Reviewer</a:t>
              </a:r>
              <a:endParaRPr sz="1800" b="0">
                <a:solidFill>
                  <a:srgbClr val="073763"/>
                </a:solidFill>
                <a:latin typeface="Calibri"/>
                <a:ea typeface="Calibri"/>
                <a:cs typeface="Calibri"/>
                <a:sym typeface="Calibri"/>
              </a:endParaRPr>
            </a:p>
            <a:p>
              <a:pPr marL="0" lvl="0" indent="0" algn="l" rtl="0">
                <a:spcBef>
                  <a:spcPts val="1500"/>
                </a:spcBef>
                <a:spcAft>
                  <a:spcPts val="0"/>
                </a:spcAft>
                <a:buNone/>
              </a:pPr>
              <a:r>
                <a:rPr lang="en-US" sz="2100" b="1">
                  <a:solidFill>
                    <a:srgbClr val="073763"/>
                  </a:solidFill>
                  <a:latin typeface="Calibri"/>
                  <a:ea typeface="Calibri"/>
                  <a:cs typeface="Calibri"/>
                  <a:sym typeface="Calibri"/>
                </a:rPr>
                <a:t>Fire &amp; Life Safety Section</a:t>
              </a:r>
              <a:endParaRPr sz="2100" b="1">
                <a:solidFill>
                  <a:srgbClr val="073763"/>
                </a:solidFill>
                <a:latin typeface="Calibri"/>
                <a:ea typeface="Calibri"/>
                <a:cs typeface="Calibri"/>
                <a:sym typeface="Calibri"/>
              </a:endParaRPr>
            </a:p>
            <a:p>
              <a:pPr marL="0" lvl="0" indent="0" algn="l" rtl="0">
                <a:spcBef>
                  <a:spcPts val="150"/>
                </a:spcBef>
                <a:spcAft>
                  <a:spcPts val="0"/>
                </a:spcAft>
                <a:buNone/>
              </a:pPr>
              <a:r>
                <a:rPr lang="en-US" sz="1700" b="0">
                  <a:solidFill>
                    <a:srgbClr val="073763"/>
                  </a:solidFill>
                  <a:latin typeface="Calibri"/>
                  <a:ea typeface="Calibri"/>
                  <a:cs typeface="Calibri"/>
                  <a:sym typeface="Calibri"/>
                </a:rPr>
                <a:t>Division of Fire Prevention and Control</a:t>
              </a:r>
              <a:endParaRPr sz="1700">
                <a:solidFill>
                  <a:srgbClr val="073763"/>
                </a:solidFill>
                <a:latin typeface="Calibri"/>
                <a:ea typeface="Calibri"/>
                <a:cs typeface="Calibri"/>
                <a:sym typeface="Calibri"/>
              </a:endParaRPr>
            </a:p>
            <a:p>
              <a:pPr marL="0" lvl="0" indent="0" algn="l" rtl="0">
                <a:spcBef>
                  <a:spcPts val="150"/>
                </a:spcBef>
                <a:spcAft>
                  <a:spcPts val="0"/>
                </a:spcAft>
                <a:buNone/>
              </a:pPr>
              <a:r>
                <a:rPr lang="en-US" sz="1700" b="0">
                  <a:solidFill>
                    <a:srgbClr val="073763"/>
                  </a:solidFill>
                  <a:latin typeface="Calibri"/>
                  <a:ea typeface="Calibri"/>
                  <a:cs typeface="Calibri"/>
                  <a:sym typeface="Calibri"/>
                </a:rPr>
                <a:t> Colorado Department of Public Safety</a:t>
              </a:r>
              <a:endParaRPr sz="1700" b="0">
                <a:solidFill>
                  <a:srgbClr val="073763"/>
                </a:solidFill>
                <a:latin typeface="Calibri"/>
                <a:ea typeface="Calibri"/>
                <a:cs typeface="Calibri"/>
                <a:sym typeface="Calibri"/>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4"/>
          <p:cNvSpPr/>
          <p:nvPr/>
        </p:nvSpPr>
        <p:spPr>
          <a:xfrm rot="10800000">
            <a:off x="1839600" y="0"/>
            <a:ext cx="10352400" cy="5638800"/>
          </a:xfrm>
          <a:prstGeom prst="rtTriangle">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61" name="Google Shape;261;p4"/>
          <p:cNvSpPr/>
          <p:nvPr/>
        </p:nvSpPr>
        <p:spPr>
          <a:xfrm flipH="1">
            <a:off x="2978200" y="-5"/>
            <a:ext cx="4121100" cy="1308000"/>
          </a:xfrm>
          <a:prstGeom prst="parallelogram">
            <a:avLst>
              <a:gd name="adj" fmla="val 18638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cxnSp>
        <p:nvCxnSpPr>
          <p:cNvPr id="262" name="Google Shape;262;p4"/>
          <p:cNvCxnSpPr/>
          <p:nvPr/>
        </p:nvCxnSpPr>
        <p:spPr>
          <a:xfrm rot="10800000" flipH="1">
            <a:off x="10352314" y="1185600"/>
            <a:ext cx="1839600" cy="1633800"/>
          </a:xfrm>
          <a:prstGeom prst="straightConnector1">
            <a:avLst/>
          </a:prstGeom>
          <a:noFill/>
          <a:ln w="9525" cap="flat" cmpd="sng">
            <a:solidFill>
              <a:schemeClr val="accent2"/>
            </a:solidFill>
            <a:prstDash val="solid"/>
            <a:miter lim="8000"/>
            <a:headEnd type="none" w="sm" len="sm"/>
            <a:tailEnd type="none" w="sm" len="sm"/>
          </a:ln>
        </p:spPr>
      </p:cxnSp>
      <p:sp>
        <p:nvSpPr>
          <p:cNvPr id="263" name="Google Shape;263;p4"/>
          <p:cNvSpPr txBox="1"/>
          <p:nvPr/>
        </p:nvSpPr>
        <p:spPr>
          <a:xfrm>
            <a:off x="11073384" y="237744"/>
            <a:ext cx="814500" cy="615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400"/>
              <a:buFont typeface="Arial"/>
              <a:buNone/>
            </a:pPr>
            <a:r>
              <a:rPr lang="en-US" sz="3400" b="1" i="0" u="none" strike="noStrike" cap="none">
                <a:solidFill>
                  <a:schemeClr val="accent1"/>
                </a:solidFill>
                <a:latin typeface="Arial Black"/>
                <a:ea typeface="Arial Black"/>
                <a:cs typeface="Arial Black"/>
                <a:sym typeface="Arial Black"/>
              </a:rPr>
              <a:t>FR</a:t>
            </a:r>
            <a:endParaRPr sz="1400" b="0" i="0" u="none" strike="noStrike" cap="none">
              <a:solidFill>
                <a:srgbClr val="000000"/>
              </a:solidFill>
              <a:latin typeface="Arial"/>
              <a:ea typeface="Arial"/>
              <a:cs typeface="Arial"/>
              <a:sym typeface="Arial"/>
            </a:endParaRPr>
          </a:p>
        </p:txBody>
      </p:sp>
      <p:sp>
        <p:nvSpPr>
          <p:cNvPr id="264" name="Google Shape;264;p4"/>
          <p:cNvSpPr txBox="1"/>
          <p:nvPr/>
        </p:nvSpPr>
        <p:spPr>
          <a:xfrm>
            <a:off x="666750" y="476250"/>
            <a:ext cx="9525000" cy="762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3200" b="1">
                <a:solidFill>
                  <a:srgbClr val="FF0000"/>
                </a:solidFill>
                <a:latin typeface="Calibri"/>
                <a:ea typeface="Calibri"/>
                <a:cs typeface="Calibri"/>
                <a:sym typeface="Calibri"/>
              </a:rPr>
              <a:t>Fire &amp; Life Safety Section</a:t>
            </a:r>
            <a:endParaRPr sz="3200" b="1">
              <a:solidFill>
                <a:srgbClr val="FF0000"/>
              </a:solidFill>
              <a:latin typeface="Calibri"/>
              <a:ea typeface="Calibri"/>
              <a:cs typeface="Calibri"/>
              <a:sym typeface="Calibri"/>
            </a:endParaRPr>
          </a:p>
          <a:p>
            <a:pPr marL="0" lvl="0" indent="0" algn="l" rtl="0">
              <a:spcBef>
                <a:spcPts val="0"/>
              </a:spcBef>
              <a:spcAft>
                <a:spcPts val="0"/>
              </a:spcAft>
              <a:buNone/>
            </a:pPr>
            <a:r>
              <a:rPr lang="en-US" sz="1600" b="0">
                <a:solidFill>
                  <a:srgbClr val="014067"/>
                </a:solidFill>
                <a:latin typeface="Calibri"/>
                <a:ea typeface="Calibri"/>
                <a:cs typeface="Calibri"/>
                <a:sym typeface="Calibri"/>
              </a:rPr>
              <a:t>Fire Prevention Branch Organizational Structure</a:t>
            </a:r>
            <a:endParaRPr sz="1600" b="0">
              <a:solidFill>
                <a:srgbClr val="014067"/>
              </a:solidFill>
              <a:latin typeface="Calibri"/>
              <a:ea typeface="Calibri"/>
              <a:cs typeface="Calibri"/>
              <a:sym typeface="Calibri"/>
            </a:endParaRPr>
          </a:p>
        </p:txBody>
      </p:sp>
      <p:grpSp>
        <p:nvGrpSpPr>
          <p:cNvPr id="265" name="Google Shape;265;p4"/>
          <p:cNvGrpSpPr/>
          <p:nvPr/>
        </p:nvGrpSpPr>
        <p:grpSpPr>
          <a:xfrm>
            <a:off x="666750" y="1333500"/>
            <a:ext cx="4335799" cy="714300"/>
            <a:chOff x="0" y="0"/>
            <a:chExt cx="10858500" cy="714300"/>
          </a:xfrm>
        </p:grpSpPr>
        <p:sp>
          <p:nvSpPr>
            <p:cNvPr id="266" name="Google Shape;266;p4"/>
            <p:cNvSpPr/>
            <p:nvPr/>
          </p:nvSpPr>
          <p:spPr>
            <a:xfrm>
              <a:off x="0" y="0"/>
              <a:ext cx="10858500" cy="714300"/>
            </a:xfrm>
            <a:prstGeom prst="roundRect">
              <a:avLst>
                <a:gd name="adj" fmla="val 10666"/>
              </a:avLst>
            </a:prstGeom>
            <a:solidFill>
              <a:srgbClr val="FFFBF0"/>
            </a:solidFill>
            <a:ln w="14300" cap="flat" cmpd="sng">
              <a:solidFill>
                <a:srgbClr val="EAB20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700"/>
            </a:p>
          </p:txBody>
        </p:sp>
        <p:sp>
          <p:nvSpPr>
            <p:cNvPr id="267" name="Google Shape;267;p4"/>
            <p:cNvSpPr/>
            <p:nvPr/>
          </p:nvSpPr>
          <p:spPr>
            <a:xfrm>
              <a:off x="0" y="0"/>
              <a:ext cx="76200" cy="714300"/>
            </a:xfrm>
            <a:prstGeom prst="roundRect">
              <a:avLst>
                <a:gd name="adj" fmla="val 50000"/>
              </a:avLst>
            </a:prstGeom>
            <a:solidFill>
              <a:srgbClr val="EAB200"/>
            </a:solidFill>
            <a:ln>
              <a:noFill/>
            </a:ln>
          </p:spPr>
          <p:txBody>
            <a:bodyPr spcFirstLastPara="1" wrap="square" lIns="0" tIns="0" rIns="0" bIns="0" anchor="ctr" anchorCtr="0">
              <a:noAutofit/>
            </a:bodyPr>
            <a:lstStyle/>
            <a:p>
              <a:pPr marL="0" lvl="0" indent="0" algn="l" rtl="0">
                <a:spcBef>
                  <a:spcPts val="0"/>
                </a:spcBef>
                <a:spcAft>
                  <a:spcPts val="0"/>
                </a:spcAft>
                <a:buNone/>
              </a:pPr>
              <a:endParaRPr sz="1700"/>
            </a:p>
          </p:txBody>
        </p:sp>
        <p:sp>
          <p:nvSpPr>
            <p:cNvPr id="268" name="Google Shape;268;p4"/>
            <p:cNvSpPr txBox="1"/>
            <p:nvPr/>
          </p:nvSpPr>
          <p:spPr>
            <a:xfrm>
              <a:off x="238125" y="114300"/>
              <a:ext cx="10382400" cy="5238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b="1">
                  <a:solidFill>
                    <a:srgbClr val="EAB200"/>
                  </a:solidFill>
                  <a:latin typeface="Calibri"/>
                  <a:ea typeface="Calibri"/>
                  <a:cs typeface="Calibri"/>
                  <a:sym typeface="Calibri"/>
                </a:rPr>
                <a:t>Section Leadership</a:t>
              </a:r>
              <a:endParaRPr b="1">
                <a:solidFill>
                  <a:srgbClr val="EAB200"/>
                </a:solidFill>
                <a:latin typeface="Calibri"/>
                <a:ea typeface="Calibri"/>
                <a:cs typeface="Calibri"/>
                <a:sym typeface="Calibri"/>
              </a:endParaRPr>
            </a:p>
            <a:p>
              <a:pPr marL="0" lvl="0" indent="0" algn="l" rtl="0">
                <a:spcBef>
                  <a:spcPts val="150"/>
                </a:spcBef>
                <a:spcAft>
                  <a:spcPts val="0"/>
                </a:spcAft>
                <a:buNone/>
              </a:pPr>
              <a:r>
                <a:rPr lang="en-US" sz="2200" b="1">
                  <a:solidFill>
                    <a:srgbClr val="00194C"/>
                  </a:solidFill>
                  <a:latin typeface="Calibri"/>
                  <a:ea typeface="Calibri"/>
                  <a:cs typeface="Calibri"/>
                  <a:sym typeface="Calibri"/>
                </a:rPr>
                <a:t>Chris Brunette </a:t>
              </a:r>
              <a:r>
                <a:rPr lang="en-US" sz="1800" b="0">
                  <a:solidFill>
                    <a:srgbClr val="3F3F3F"/>
                  </a:solidFill>
                  <a:latin typeface="Calibri"/>
                  <a:ea typeface="Calibri"/>
                  <a:cs typeface="Calibri"/>
                  <a:sym typeface="Calibri"/>
                </a:rPr>
                <a:t>- Section Chief</a:t>
              </a:r>
              <a:endParaRPr b="1">
                <a:solidFill>
                  <a:srgbClr val="EAB200"/>
                </a:solidFill>
                <a:latin typeface="Calibri"/>
                <a:ea typeface="Calibri"/>
                <a:cs typeface="Calibri"/>
                <a:sym typeface="Calibri"/>
              </a:endParaRPr>
            </a:p>
          </p:txBody>
        </p:sp>
      </p:grpSp>
      <p:grpSp>
        <p:nvGrpSpPr>
          <p:cNvPr id="269" name="Google Shape;269;p4"/>
          <p:cNvGrpSpPr/>
          <p:nvPr/>
        </p:nvGrpSpPr>
        <p:grpSpPr>
          <a:xfrm>
            <a:off x="666750" y="2143125"/>
            <a:ext cx="4335799" cy="714300"/>
            <a:chOff x="0" y="0"/>
            <a:chExt cx="10858500" cy="714300"/>
          </a:xfrm>
        </p:grpSpPr>
        <p:sp>
          <p:nvSpPr>
            <p:cNvPr id="270" name="Google Shape;270;p4"/>
            <p:cNvSpPr/>
            <p:nvPr/>
          </p:nvSpPr>
          <p:spPr>
            <a:xfrm>
              <a:off x="0" y="0"/>
              <a:ext cx="10858500" cy="714300"/>
            </a:xfrm>
            <a:prstGeom prst="roundRect">
              <a:avLst>
                <a:gd name="adj" fmla="val 10666"/>
              </a:avLst>
            </a:prstGeom>
            <a:solidFill>
              <a:srgbClr val="F4F7FA"/>
            </a:solidFill>
            <a:ln w="14300" cap="flat" cmpd="sng">
              <a:solidFill>
                <a:srgbClr val="014067"/>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700"/>
            </a:p>
          </p:txBody>
        </p:sp>
        <p:sp>
          <p:nvSpPr>
            <p:cNvPr id="271" name="Google Shape;271;p4"/>
            <p:cNvSpPr/>
            <p:nvPr/>
          </p:nvSpPr>
          <p:spPr>
            <a:xfrm>
              <a:off x="0" y="0"/>
              <a:ext cx="76200" cy="714300"/>
            </a:xfrm>
            <a:prstGeom prst="roundRect">
              <a:avLst>
                <a:gd name="adj" fmla="val 50000"/>
              </a:avLst>
            </a:prstGeom>
            <a:solidFill>
              <a:srgbClr val="014067"/>
            </a:solidFill>
            <a:ln>
              <a:noFill/>
            </a:ln>
          </p:spPr>
          <p:txBody>
            <a:bodyPr spcFirstLastPara="1" wrap="square" lIns="0" tIns="0" rIns="0" bIns="0" anchor="ctr" anchorCtr="0">
              <a:noAutofit/>
            </a:bodyPr>
            <a:lstStyle/>
            <a:p>
              <a:pPr marL="0" lvl="0" indent="0" algn="l" rtl="0">
                <a:spcBef>
                  <a:spcPts val="0"/>
                </a:spcBef>
                <a:spcAft>
                  <a:spcPts val="0"/>
                </a:spcAft>
                <a:buNone/>
              </a:pPr>
              <a:endParaRPr sz="1700"/>
            </a:p>
          </p:txBody>
        </p:sp>
        <p:sp>
          <p:nvSpPr>
            <p:cNvPr id="272" name="Google Shape;272;p4"/>
            <p:cNvSpPr txBox="1"/>
            <p:nvPr/>
          </p:nvSpPr>
          <p:spPr>
            <a:xfrm>
              <a:off x="238125" y="114300"/>
              <a:ext cx="10382400" cy="5238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b="1">
                  <a:solidFill>
                    <a:srgbClr val="014067"/>
                  </a:solidFill>
                  <a:latin typeface="Calibri"/>
                  <a:ea typeface="Calibri"/>
                  <a:cs typeface="Calibri"/>
                  <a:sym typeface="Calibri"/>
                </a:rPr>
                <a:t>Branch Leadership</a:t>
              </a:r>
              <a:endParaRPr b="1">
                <a:solidFill>
                  <a:srgbClr val="014067"/>
                </a:solidFill>
                <a:latin typeface="Calibri"/>
                <a:ea typeface="Calibri"/>
                <a:cs typeface="Calibri"/>
                <a:sym typeface="Calibri"/>
              </a:endParaRPr>
            </a:p>
            <a:p>
              <a:pPr marL="0" lvl="0" indent="0" algn="l" rtl="0">
                <a:spcBef>
                  <a:spcPts val="150"/>
                </a:spcBef>
                <a:spcAft>
                  <a:spcPts val="0"/>
                </a:spcAft>
                <a:buNone/>
              </a:pPr>
              <a:r>
                <a:rPr lang="en-US" sz="2200" b="1">
                  <a:solidFill>
                    <a:srgbClr val="00194C"/>
                  </a:solidFill>
                  <a:latin typeface="Calibri"/>
                  <a:ea typeface="Calibri"/>
                  <a:cs typeface="Calibri"/>
                  <a:sym typeface="Calibri"/>
                </a:rPr>
                <a:t>Chief JT McLeod </a:t>
              </a:r>
              <a:r>
                <a:rPr lang="en-US" sz="1800" b="0">
                  <a:solidFill>
                    <a:srgbClr val="3F3F3F"/>
                  </a:solidFill>
                  <a:latin typeface="Calibri"/>
                  <a:ea typeface="Calibri"/>
                  <a:cs typeface="Calibri"/>
                  <a:sym typeface="Calibri"/>
                </a:rPr>
                <a:t>- Branch Chief</a:t>
              </a:r>
              <a:endParaRPr b="1">
                <a:solidFill>
                  <a:srgbClr val="014067"/>
                </a:solidFill>
                <a:latin typeface="Calibri"/>
                <a:ea typeface="Calibri"/>
                <a:cs typeface="Calibri"/>
                <a:sym typeface="Calibri"/>
              </a:endParaRPr>
            </a:p>
          </p:txBody>
        </p:sp>
      </p:grpSp>
      <p:grpSp>
        <p:nvGrpSpPr>
          <p:cNvPr id="273" name="Google Shape;273;p4"/>
          <p:cNvGrpSpPr/>
          <p:nvPr/>
        </p:nvGrpSpPr>
        <p:grpSpPr>
          <a:xfrm>
            <a:off x="666750" y="3000375"/>
            <a:ext cx="2381400" cy="3476700"/>
            <a:chOff x="0" y="0"/>
            <a:chExt cx="2381400" cy="3476700"/>
          </a:xfrm>
        </p:grpSpPr>
        <p:sp>
          <p:nvSpPr>
            <p:cNvPr id="274" name="Google Shape;274;p4"/>
            <p:cNvSpPr/>
            <p:nvPr/>
          </p:nvSpPr>
          <p:spPr>
            <a:xfrm>
              <a:off x="0" y="0"/>
              <a:ext cx="2381400" cy="3476700"/>
            </a:xfrm>
            <a:prstGeom prst="roundRect">
              <a:avLst>
                <a:gd name="adj" fmla="val 4800"/>
              </a:avLst>
            </a:prstGeom>
            <a:solidFill>
              <a:srgbClr val="F4F7FA"/>
            </a:solidFill>
            <a:ln w="14300" cap="flat" cmpd="sng">
              <a:solidFill>
                <a:srgbClr val="D0E0E3"/>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900"/>
            </a:p>
          </p:txBody>
        </p:sp>
        <p:sp>
          <p:nvSpPr>
            <p:cNvPr id="275" name="Google Shape;275;p4"/>
            <p:cNvSpPr/>
            <p:nvPr/>
          </p:nvSpPr>
          <p:spPr>
            <a:xfrm>
              <a:off x="0" y="0"/>
              <a:ext cx="2381400" cy="76200"/>
            </a:xfrm>
            <a:prstGeom prst="roundRect">
              <a:avLst>
                <a:gd name="adj" fmla="val 50000"/>
              </a:avLst>
            </a:prstGeom>
            <a:solidFill>
              <a:srgbClr val="014067"/>
            </a:solidFill>
            <a:ln>
              <a:noFill/>
            </a:ln>
          </p:spPr>
          <p:txBody>
            <a:bodyPr spcFirstLastPara="1" wrap="square" lIns="0" tIns="0" rIns="0" bIns="0" anchor="ctr" anchorCtr="0">
              <a:noAutofit/>
            </a:bodyPr>
            <a:lstStyle/>
            <a:p>
              <a:pPr marL="0" lvl="0" indent="0" algn="l" rtl="0">
                <a:spcBef>
                  <a:spcPts val="0"/>
                </a:spcBef>
                <a:spcAft>
                  <a:spcPts val="0"/>
                </a:spcAft>
                <a:buNone/>
              </a:pPr>
              <a:endParaRPr sz="1900"/>
            </a:p>
          </p:txBody>
        </p:sp>
        <p:sp>
          <p:nvSpPr>
            <p:cNvPr id="276" name="Google Shape;276;p4"/>
            <p:cNvSpPr txBox="1"/>
            <p:nvPr/>
          </p:nvSpPr>
          <p:spPr>
            <a:xfrm>
              <a:off x="190500" y="238125"/>
              <a:ext cx="2000100" cy="3048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900" b="1">
                  <a:solidFill>
                    <a:srgbClr val="0D5CDF"/>
                  </a:solidFill>
                  <a:latin typeface="Calibri"/>
                  <a:ea typeface="Calibri"/>
                  <a:cs typeface="Calibri"/>
                  <a:sym typeface="Calibri"/>
                </a:rPr>
                <a:t>01</a:t>
              </a:r>
              <a:endParaRPr sz="2900" b="1">
                <a:solidFill>
                  <a:srgbClr val="0D5CDF"/>
                </a:solidFill>
                <a:latin typeface="Calibri"/>
                <a:ea typeface="Calibri"/>
                <a:cs typeface="Calibri"/>
                <a:sym typeface="Calibri"/>
              </a:endParaRPr>
            </a:p>
            <a:p>
              <a:pPr marL="0" lvl="0" indent="0" algn="l" rtl="0">
                <a:spcBef>
                  <a:spcPts val="450"/>
                </a:spcBef>
                <a:spcAft>
                  <a:spcPts val="0"/>
                </a:spcAft>
                <a:buNone/>
              </a:pPr>
              <a:r>
                <a:rPr lang="en-US" sz="2000" b="1">
                  <a:solidFill>
                    <a:srgbClr val="00194C"/>
                  </a:solidFill>
                  <a:latin typeface="Calibri"/>
                  <a:ea typeface="Calibri"/>
                  <a:cs typeface="Calibri"/>
                  <a:sym typeface="Calibri"/>
                </a:rPr>
                <a:t>Health Care Unit (Acute)</a:t>
              </a:r>
              <a:endParaRPr sz="2000" b="1">
                <a:solidFill>
                  <a:srgbClr val="00194C"/>
                </a:solidFill>
                <a:latin typeface="Calibri"/>
                <a:ea typeface="Calibri"/>
                <a:cs typeface="Calibri"/>
                <a:sym typeface="Calibri"/>
              </a:endParaRPr>
            </a:p>
            <a:p>
              <a:pPr marL="0" lvl="0" indent="0" algn="l" rtl="0">
                <a:spcBef>
                  <a:spcPts val="750"/>
                </a:spcBef>
                <a:spcAft>
                  <a:spcPts val="0"/>
                </a:spcAft>
                <a:buNone/>
              </a:pPr>
              <a:r>
                <a:rPr lang="en-US" sz="1800" b="1">
                  <a:solidFill>
                    <a:srgbClr val="014067"/>
                  </a:solidFill>
                  <a:latin typeface="Calibri"/>
                  <a:ea typeface="Calibri"/>
                  <a:cs typeface="Calibri"/>
                  <a:sym typeface="Calibri"/>
                </a:rPr>
                <a:t>Chief Pete Anderson</a:t>
              </a:r>
              <a:endParaRPr sz="1800" b="1">
                <a:solidFill>
                  <a:srgbClr val="014067"/>
                </a:solidFill>
                <a:latin typeface="Calibri"/>
                <a:ea typeface="Calibri"/>
                <a:cs typeface="Calibri"/>
                <a:sym typeface="Calibri"/>
              </a:endParaRPr>
            </a:p>
            <a:p>
              <a:pPr marL="0" lvl="0" indent="0" algn="l" rtl="0">
                <a:spcBef>
                  <a:spcPts val="0"/>
                </a:spcBef>
                <a:spcAft>
                  <a:spcPts val="0"/>
                </a:spcAft>
                <a:buNone/>
              </a:pPr>
              <a:r>
                <a:rPr lang="en-US" sz="1700" b="0">
                  <a:solidFill>
                    <a:srgbClr val="3F3F3F"/>
                  </a:solidFill>
                  <a:latin typeface="Calibri"/>
                  <a:ea typeface="Calibri"/>
                  <a:cs typeface="Calibri"/>
                  <a:sym typeface="Calibri"/>
                </a:rPr>
                <a:t>Unit Chief</a:t>
              </a:r>
              <a:endParaRPr sz="1700" b="0">
                <a:solidFill>
                  <a:srgbClr val="3F3F3F"/>
                </a:solidFill>
                <a:latin typeface="Calibri"/>
                <a:ea typeface="Calibri"/>
                <a:cs typeface="Calibri"/>
                <a:sym typeface="Calibri"/>
              </a:endParaRPr>
            </a:p>
            <a:p>
              <a:pPr marL="0" lvl="0" indent="0" algn="l" rtl="0">
                <a:spcBef>
                  <a:spcPts val="1200"/>
                </a:spcBef>
                <a:spcAft>
                  <a:spcPts val="0"/>
                </a:spcAft>
                <a:buNone/>
              </a:pPr>
              <a:r>
                <a:rPr lang="en-US" sz="1600" b="1">
                  <a:solidFill>
                    <a:srgbClr val="595959"/>
                  </a:solidFill>
                  <a:latin typeface="Calibri"/>
                  <a:ea typeface="Calibri"/>
                  <a:cs typeface="Calibri"/>
                  <a:sym typeface="Calibri"/>
                </a:rPr>
                <a:t>Team Members</a:t>
              </a:r>
              <a:endParaRPr sz="1600" b="1">
                <a:solidFill>
                  <a:srgbClr val="595959"/>
                </a:solidFill>
                <a:latin typeface="Calibri"/>
                <a:ea typeface="Calibri"/>
                <a:cs typeface="Calibri"/>
                <a:sym typeface="Calibri"/>
              </a:endParaRPr>
            </a:p>
            <a:p>
              <a:pPr marL="0" lvl="0" indent="0" algn="l" rtl="0">
                <a:spcBef>
                  <a:spcPts val="0"/>
                </a:spcBef>
                <a:spcAft>
                  <a:spcPts val="0"/>
                </a:spcAft>
                <a:buNone/>
              </a:pPr>
              <a:r>
                <a:rPr lang="en-US" sz="1800" b="0">
                  <a:solidFill>
                    <a:srgbClr val="1F1F1F"/>
                  </a:solidFill>
                  <a:latin typeface="Calibri"/>
                  <a:ea typeface="Calibri"/>
                  <a:cs typeface="Calibri"/>
                  <a:sym typeface="Calibri"/>
                </a:rPr>
                <a:t>• Inspectors</a:t>
              </a:r>
              <a:endParaRPr sz="1800" b="0">
                <a:solidFill>
                  <a:srgbClr val="1F1F1F"/>
                </a:solidFill>
                <a:latin typeface="Calibri"/>
                <a:ea typeface="Calibri"/>
                <a:cs typeface="Calibri"/>
                <a:sym typeface="Calibri"/>
              </a:endParaRPr>
            </a:p>
          </p:txBody>
        </p:sp>
      </p:grpSp>
      <p:grpSp>
        <p:nvGrpSpPr>
          <p:cNvPr id="277" name="Google Shape;277;p4"/>
          <p:cNvGrpSpPr/>
          <p:nvPr/>
        </p:nvGrpSpPr>
        <p:grpSpPr>
          <a:xfrm>
            <a:off x="3286125" y="3000375"/>
            <a:ext cx="2381400" cy="3476700"/>
            <a:chOff x="0" y="0"/>
            <a:chExt cx="2381400" cy="3476700"/>
          </a:xfrm>
        </p:grpSpPr>
        <p:sp>
          <p:nvSpPr>
            <p:cNvPr id="278" name="Google Shape;278;p4"/>
            <p:cNvSpPr/>
            <p:nvPr/>
          </p:nvSpPr>
          <p:spPr>
            <a:xfrm>
              <a:off x="0" y="0"/>
              <a:ext cx="2381400" cy="3476700"/>
            </a:xfrm>
            <a:prstGeom prst="roundRect">
              <a:avLst>
                <a:gd name="adj" fmla="val 4800"/>
              </a:avLst>
            </a:prstGeom>
            <a:solidFill>
              <a:srgbClr val="F4F7FA"/>
            </a:solidFill>
            <a:ln w="14300" cap="flat" cmpd="sng">
              <a:solidFill>
                <a:srgbClr val="D0E0E3"/>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279" name="Google Shape;279;p4"/>
            <p:cNvSpPr/>
            <p:nvPr/>
          </p:nvSpPr>
          <p:spPr>
            <a:xfrm>
              <a:off x="0" y="0"/>
              <a:ext cx="2381400" cy="76200"/>
            </a:xfrm>
            <a:prstGeom prst="roundRect">
              <a:avLst>
                <a:gd name="adj" fmla="val 50000"/>
              </a:avLst>
            </a:prstGeom>
            <a:solidFill>
              <a:srgbClr val="0D5CDF"/>
            </a:solidFill>
            <a:ln>
              <a:noFill/>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280" name="Google Shape;280;p4"/>
            <p:cNvSpPr txBox="1"/>
            <p:nvPr/>
          </p:nvSpPr>
          <p:spPr>
            <a:xfrm>
              <a:off x="190500" y="238125"/>
              <a:ext cx="2000100" cy="3048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900" b="1">
                  <a:solidFill>
                    <a:srgbClr val="0D5CDF"/>
                  </a:solidFill>
                  <a:latin typeface="Calibri"/>
                  <a:ea typeface="Calibri"/>
                  <a:cs typeface="Calibri"/>
                  <a:sym typeface="Calibri"/>
                </a:rPr>
                <a:t>02</a:t>
              </a:r>
              <a:endParaRPr sz="2900" b="1">
                <a:solidFill>
                  <a:srgbClr val="0D5CDF"/>
                </a:solidFill>
                <a:latin typeface="Calibri"/>
                <a:ea typeface="Calibri"/>
                <a:cs typeface="Calibri"/>
                <a:sym typeface="Calibri"/>
              </a:endParaRPr>
            </a:p>
            <a:p>
              <a:pPr marL="0" lvl="0" indent="0" algn="l" rtl="0">
                <a:spcBef>
                  <a:spcPts val="450"/>
                </a:spcBef>
                <a:spcAft>
                  <a:spcPts val="0"/>
                </a:spcAft>
                <a:buNone/>
              </a:pPr>
              <a:r>
                <a:rPr lang="en-US" sz="2000" b="1">
                  <a:solidFill>
                    <a:srgbClr val="00194C"/>
                  </a:solidFill>
                  <a:latin typeface="Calibri"/>
                  <a:ea typeface="Calibri"/>
                  <a:cs typeface="Calibri"/>
                  <a:sym typeface="Calibri"/>
                </a:rPr>
                <a:t>Health Care Unit (Residential)</a:t>
              </a:r>
              <a:endParaRPr sz="2000" b="1">
                <a:solidFill>
                  <a:srgbClr val="00194C"/>
                </a:solidFill>
                <a:latin typeface="Calibri"/>
                <a:ea typeface="Calibri"/>
                <a:cs typeface="Calibri"/>
                <a:sym typeface="Calibri"/>
              </a:endParaRPr>
            </a:p>
            <a:p>
              <a:pPr marL="0" lvl="0" indent="0" algn="l" rtl="0">
                <a:spcBef>
                  <a:spcPts val="750"/>
                </a:spcBef>
                <a:spcAft>
                  <a:spcPts val="0"/>
                </a:spcAft>
                <a:buNone/>
              </a:pPr>
              <a:r>
                <a:rPr lang="en-US" sz="1800" b="1">
                  <a:solidFill>
                    <a:srgbClr val="014067"/>
                  </a:solidFill>
                  <a:latin typeface="Calibri"/>
                  <a:ea typeface="Calibri"/>
                  <a:cs typeface="Calibri"/>
                  <a:sym typeface="Calibri"/>
                </a:rPr>
                <a:t>Chief Bryan Adams</a:t>
              </a:r>
              <a:endParaRPr sz="1800" b="1">
                <a:solidFill>
                  <a:srgbClr val="014067"/>
                </a:solidFill>
                <a:latin typeface="Calibri"/>
                <a:ea typeface="Calibri"/>
                <a:cs typeface="Calibri"/>
                <a:sym typeface="Calibri"/>
              </a:endParaRPr>
            </a:p>
            <a:p>
              <a:pPr marL="0" lvl="0" indent="0" algn="l" rtl="0">
                <a:spcBef>
                  <a:spcPts val="0"/>
                </a:spcBef>
                <a:spcAft>
                  <a:spcPts val="0"/>
                </a:spcAft>
                <a:buNone/>
              </a:pPr>
              <a:r>
                <a:rPr lang="en-US" sz="1700" b="0">
                  <a:solidFill>
                    <a:srgbClr val="3F3F3F"/>
                  </a:solidFill>
                  <a:latin typeface="Calibri"/>
                  <a:ea typeface="Calibri"/>
                  <a:cs typeface="Calibri"/>
                  <a:sym typeface="Calibri"/>
                </a:rPr>
                <a:t>Unit Chief</a:t>
              </a:r>
              <a:endParaRPr sz="1700" b="0">
                <a:solidFill>
                  <a:srgbClr val="3F3F3F"/>
                </a:solidFill>
                <a:latin typeface="Calibri"/>
                <a:ea typeface="Calibri"/>
                <a:cs typeface="Calibri"/>
                <a:sym typeface="Calibri"/>
              </a:endParaRPr>
            </a:p>
            <a:p>
              <a:pPr marL="0" lvl="0" indent="0" algn="l" rtl="0">
                <a:spcBef>
                  <a:spcPts val="1200"/>
                </a:spcBef>
                <a:spcAft>
                  <a:spcPts val="0"/>
                </a:spcAft>
                <a:buNone/>
              </a:pPr>
              <a:r>
                <a:rPr lang="en-US" sz="1600" b="1">
                  <a:solidFill>
                    <a:srgbClr val="595959"/>
                  </a:solidFill>
                  <a:latin typeface="Calibri"/>
                  <a:ea typeface="Calibri"/>
                  <a:cs typeface="Calibri"/>
                  <a:sym typeface="Calibri"/>
                </a:rPr>
                <a:t>Team Members</a:t>
              </a:r>
              <a:endParaRPr sz="1600" b="1">
                <a:solidFill>
                  <a:srgbClr val="595959"/>
                </a:solidFill>
                <a:latin typeface="Calibri"/>
                <a:ea typeface="Calibri"/>
                <a:cs typeface="Calibri"/>
                <a:sym typeface="Calibri"/>
              </a:endParaRPr>
            </a:p>
            <a:p>
              <a:pPr marL="0" lvl="0" indent="0" algn="l" rtl="0">
                <a:spcBef>
                  <a:spcPts val="0"/>
                </a:spcBef>
                <a:spcAft>
                  <a:spcPts val="0"/>
                </a:spcAft>
                <a:buNone/>
              </a:pPr>
              <a:r>
                <a:rPr lang="en-US" sz="1800" b="0">
                  <a:solidFill>
                    <a:srgbClr val="1F1F1F"/>
                  </a:solidFill>
                  <a:latin typeface="Calibri"/>
                  <a:ea typeface="Calibri"/>
                  <a:cs typeface="Calibri"/>
                  <a:sym typeface="Calibri"/>
                </a:rPr>
                <a:t>• Inspectors</a:t>
              </a:r>
              <a:endParaRPr sz="1800" b="0">
                <a:solidFill>
                  <a:srgbClr val="1F1F1F"/>
                </a:solidFill>
                <a:latin typeface="Calibri"/>
                <a:ea typeface="Calibri"/>
                <a:cs typeface="Calibri"/>
                <a:sym typeface="Calibri"/>
              </a:endParaRPr>
            </a:p>
          </p:txBody>
        </p:sp>
      </p:grpSp>
      <p:grpSp>
        <p:nvGrpSpPr>
          <p:cNvPr id="281" name="Google Shape;281;p4"/>
          <p:cNvGrpSpPr/>
          <p:nvPr/>
        </p:nvGrpSpPr>
        <p:grpSpPr>
          <a:xfrm>
            <a:off x="5905500" y="3000375"/>
            <a:ext cx="2381400" cy="3476700"/>
            <a:chOff x="0" y="0"/>
            <a:chExt cx="2381400" cy="3476700"/>
          </a:xfrm>
        </p:grpSpPr>
        <p:sp>
          <p:nvSpPr>
            <p:cNvPr id="282" name="Google Shape;282;p4"/>
            <p:cNvSpPr/>
            <p:nvPr/>
          </p:nvSpPr>
          <p:spPr>
            <a:xfrm>
              <a:off x="0" y="0"/>
              <a:ext cx="2381400" cy="3476700"/>
            </a:xfrm>
            <a:prstGeom prst="roundRect">
              <a:avLst>
                <a:gd name="adj" fmla="val 4800"/>
              </a:avLst>
            </a:prstGeom>
            <a:solidFill>
              <a:srgbClr val="F4F7FA"/>
            </a:solidFill>
            <a:ln w="14300" cap="flat" cmpd="sng">
              <a:solidFill>
                <a:srgbClr val="D0E0E3"/>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283" name="Google Shape;283;p4"/>
            <p:cNvSpPr/>
            <p:nvPr/>
          </p:nvSpPr>
          <p:spPr>
            <a:xfrm>
              <a:off x="0" y="0"/>
              <a:ext cx="2381400" cy="76200"/>
            </a:xfrm>
            <a:prstGeom prst="roundRect">
              <a:avLst>
                <a:gd name="adj" fmla="val 50000"/>
              </a:avLst>
            </a:prstGeom>
            <a:solidFill>
              <a:srgbClr val="014067"/>
            </a:solidFill>
            <a:ln>
              <a:noFill/>
            </a:ln>
          </p:spPr>
          <p:txBody>
            <a:bodyPr spcFirstLastPara="1" wrap="square" lIns="0" tIns="0" rIns="0" bIns="0" anchor="ctr" anchorCtr="0">
              <a:noAutofit/>
            </a:bodyPr>
            <a:lstStyle/>
            <a:p>
              <a:pPr marL="0" lvl="0" indent="0" algn="l" rtl="0">
                <a:spcBef>
                  <a:spcPts val="0"/>
                </a:spcBef>
                <a:spcAft>
                  <a:spcPts val="0"/>
                </a:spcAft>
                <a:buNone/>
              </a:pPr>
              <a:endParaRPr sz="1600"/>
            </a:p>
          </p:txBody>
        </p:sp>
        <p:sp>
          <p:nvSpPr>
            <p:cNvPr id="284" name="Google Shape;284;p4"/>
            <p:cNvSpPr txBox="1"/>
            <p:nvPr/>
          </p:nvSpPr>
          <p:spPr>
            <a:xfrm>
              <a:off x="190500" y="238125"/>
              <a:ext cx="2000100" cy="3048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900" b="1">
                  <a:solidFill>
                    <a:srgbClr val="0D5CDF"/>
                  </a:solidFill>
                  <a:latin typeface="Calibri"/>
                  <a:ea typeface="Calibri"/>
                  <a:cs typeface="Calibri"/>
                  <a:sym typeface="Calibri"/>
                </a:rPr>
                <a:t>03</a:t>
              </a:r>
              <a:endParaRPr sz="2900" b="1">
                <a:solidFill>
                  <a:srgbClr val="0D5CDF"/>
                </a:solidFill>
                <a:latin typeface="Calibri"/>
                <a:ea typeface="Calibri"/>
                <a:cs typeface="Calibri"/>
                <a:sym typeface="Calibri"/>
              </a:endParaRPr>
            </a:p>
            <a:p>
              <a:pPr marL="0" lvl="0" indent="0" algn="l" rtl="0">
                <a:spcBef>
                  <a:spcPts val="450"/>
                </a:spcBef>
                <a:spcAft>
                  <a:spcPts val="0"/>
                </a:spcAft>
                <a:buNone/>
              </a:pPr>
              <a:r>
                <a:rPr lang="en-US" sz="2000" b="1">
                  <a:solidFill>
                    <a:srgbClr val="00194C"/>
                  </a:solidFill>
                  <a:latin typeface="Calibri"/>
                  <a:ea typeface="Calibri"/>
                  <a:cs typeface="Calibri"/>
                  <a:sym typeface="Calibri"/>
                </a:rPr>
                <a:t>Plan Review Unit</a:t>
              </a:r>
              <a:endParaRPr sz="2000" b="1">
                <a:solidFill>
                  <a:srgbClr val="00194C"/>
                </a:solidFill>
                <a:latin typeface="Calibri"/>
                <a:ea typeface="Calibri"/>
                <a:cs typeface="Calibri"/>
                <a:sym typeface="Calibri"/>
              </a:endParaRPr>
            </a:p>
            <a:p>
              <a:pPr marL="0" lvl="0" indent="0" algn="l" rtl="0">
                <a:spcBef>
                  <a:spcPts val="750"/>
                </a:spcBef>
                <a:spcAft>
                  <a:spcPts val="0"/>
                </a:spcAft>
                <a:buNone/>
              </a:pPr>
              <a:r>
                <a:rPr lang="en-US" sz="1800" b="1">
                  <a:solidFill>
                    <a:srgbClr val="014067"/>
                  </a:solidFill>
                  <a:latin typeface="Calibri"/>
                  <a:ea typeface="Calibri"/>
                  <a:cs typeface="Calibri"/>
                  <a:sym typeface="Calibri"/>
                </a:rPr>
                <a:t>Chief Mike Garitano</a:t>
              </a:r>
              <a:endParaRPr sz="1800" b="1">
                <a:solidFill>
                  <a:srgbClr val="014067"/>
                </a:solidFill>
                <a:latin typeface="Calibri"/>
                <a:ea typeface="Calibri"/>
                <a:cs typeface="Calibri"/>
                <a:sym typeface="Calibri"/>
              </a:endParaRPr>
            </a:p>
            <a:p>
              <a:pPr marL="0" lvl="0" indent="0" algn="l" rtl="0">
                <a:spcBef>
                  <a:spcPts val="0"/>
                </a:spcBef>
                <a:spcAft>
                  <a:spcPts val="0"/>
                </a:spcAft>
                <a:buNone/>
              </a:pPr>
              <a:r>
                <a:rPr lang="en-US" sz="1700" b="0">
                  <a:solidFill>
                    <a:srgbClr val="3F3F3F"/>
                  </a:solidFill>
                  <a:latin typeface="Calibri"/>
                  <a:ea typeface="Calibri"/>
                  <a:cs typeface="Calibri"/>
                  <a:sym typeface="Calibri"/>
                </a:rPr>
                <a:t>Unit Chief</a:t>
              </a:r>
              <a:endParaRPr sz="1700" b="0">
                <a:solidFill>
                  <a:srgbClr val="3F3F3F"/>
                </a:solidFill>
                <a:latin typeface="Calibri"/>
                <a:ea typeface="Calibri"/>
                <a:cs typeface="Calibri"/>
                <a:sym typeface="Calibri"/>
              </a:endParaRPr>
            </a:p>
            <a:p>
              <a:pPr marL="0" lvl="0" indent="0" algn="l" rtl="0">
                <a:spcBef>
                  <a:spcPts val="1200"/>
                </a:spcBef>
                <a:spcAft>
                  <a:spcPts val="0"/>
                </a:spcAft>
                <a:buNone/>
              </a:pPr>
              <a:r>
                <a:rPr lang="en-US" sz="1600" b="1">
                  <a:solidFill>
                    <a:srgbClr val="595959"/>
                  </a:solidFill>
                  <a:latin typeface="Calibri"/>
                  <a:ea typeface="Calibri"/>
                  <a:cs typeface="Calibri"/>
                  <a:sym typeface="Calibri"/>
                </a:rPr>
                <a:t>Team Members</a:t>
              </a:r>
              <a:endParaRPr sz="1600" b="1">
                <a:solidFill>
                  <a:srgbClr val="595959"/>
                </a:solidFill>
                <a:latin typeface="Calibri"/>
                <a:ea typeface="Calibri"/>
                <a:cs typeface="Calibri"/>
                <a:sym typeface="Calibri"/>
              </a:endParaRPr>
            </a:p>
            <a:p>
              <a:pPr marL="0" lvl="0" indent="0" algn="l" rtl="0">
                <a:spcBef>
                  <a:spcPts val="0"/>
                </a:spcBef>
                <a:spcAft>
                  <a:spcPts val="0"/>
                </a:spcAft>
                <a:buNone/>
              </a:pPr>
              <a:r>
                <a:rPr lang="en-US" sz="1800" b="0">
                  <a:solidFill>
                    <a:srgbClr val="1F1F1F"/>
                  </a:solidFill>
                  <a:latin typeface="Calibri"/>
                  <a:ea typeface="Calibri"/>
                  <a:cs typeface="Calibri"/>
                  <a:sym typeface="Calibri"/>
                </a:rPr>
                <a:t>• Plan Reviewers</a:t>
              </a:r>
              <a:endParaRPr sz="1800" b="0">
                <a:solidFill>
                  <a:srgbClr val="1F1F1F"/>
                </a:solidFill>
                <a:latin typeface="Calibri"/>
                <a:ea typeface="Calibri"/>
                <a:cs typeface="Calibri"/>
                <a:sym typeface="Calibri"/>
              </a:endParaRPr>
            </a:p>
            <a:p>
              <a:pPr marL="0" lvl="0" indent="0" algn="l" rtl="0">
                <a:spcBef>
                  <a:spcPts val="0"/>
                </a:spcBef>
                <a:spcAft>
                  <a:spcPts val="0"/>
                </a:spcAft>
                <a:buNone/>
              </a:pPr>
              <a:endParaRPr sz="1800" b="0">
                <a:solidFill>
                  <a:srgbClr val="1F1F1F"/>
                </a:solidFill>
                <a:latin typeface="Calibri"/>
                <a:ea typeface="Calibri"/>
                <a:cs typeface="Calibri"/>
                <a:sym typeface="Calibri"/>
              </a:endParaRPr>
            </a:p>
          </p:txBody>
        </p:sp>
      </p:grpSp>
      <p:grpSp>
        <p:nvGrpSpPr>
          <p:cNvPr id="285" name="Google Shape;285;p4"/>
          <p:cNvGrpSpPr/>
          <p:nvPr/>
        </p:nvGrpSpPr>
        <p:grpSpPr>
          <a:xfrm>
            <a:off x="8524875" y="3000375"/>
            <a:ext cx="2381400" cy="3476700"/>
            <a:chOff x="0" y="0"/>
            <a:chExt cx="2381400" cy="3476700"/>
          </a:xfrm>
        </p:grpSpPr>
        <p:sp>
          <p:nvSpPr>
            <p:cNvPr id="286" name="Google Shape;286;p4"/>
            <p:cNvSpPr/>
            <p:nvPr/>
          </p:nvSpPr>
          <p:spPr>
            <a:xfrm>
              <a:off x="0" y="0"/>
              <a:ext cx="2381400" cy="3476700"/>
            </a:xfrm>
            <a:prstGeom prst="roundRect">
              <a:avLst>
                <a:gd name="adj" fmla="val 4800"/>
              </a:avLst>
            </a:prstGeom>
            <a:solidFill>
              <a:srgbClr val="F4F7FA"/>
            </a:solidFill>
            <a:ln w="14300" cap="flat" cmpd="sng">
              <a:solidFill>
                <a:srgbClr val="D0E0E3"/>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900"/>
            </a:p>
          </p:txBody>
        </p:sp>
        <p:sp>
          <p:nvSpPr>
            <p:cNvPr id="287" name="Google Shape;287;p4"/>
            <p:cNvSpPr/>
            <p:nvPr/>
          </p:nvSpPr>
          <p:spPr>
            <a:xfrm>
              <a:off x="0" y="0"/>
              <a:ext cx="2381400" cy="76200"/>
            </a:xfrm>
            <a:prstGeom prst="roundRect">
              <a:avLst>
                <a:gd name="adj" fmla="val 50000"/>
              </a:avLst>
            </a:prstGeom>
            <a:solidFill>
              <a:srgbClr val="0D5CDF"/>
            </a:solidFill>
            <a:ln>
              <a:noFill/>
            </a:ln>
          </p:spPr>
          <p:txBody>
            <a:bodyPr spcFirstLastPara="1" wrap="square" lIns="0" tIns="0" rIns="0" bIns="0" anchor="ctr" anchorCtr="0">
              <a:noAutofit/>
            </a:bodyPr>
            <a:lstStyle/>
            <a:p>
              <a:pPr marL="0" lvl="0" indent="0" algn="l" rtl="0">
                <a:spcBef>
                  <a:spcPts val="0"/>
                </a:spcBef>
                <a:spcAft>
                  <a:spcPts val="0"/>
                </a:spcAft>
                <a:buNone/>
              </a:pPr>
              <a:endParaRPr sz="1900"/>
            </a:p>
          </p:txBody>
        </p:sp>
        <p:sp>
          <p:nvSpPr>
            <p:cNvPr id="288" name="Google Shape;288;p4"/>
            <p:cNvSpPr txBox="1"/>
            <p:nvPr/>
          </p:nvSpPr>
          <p:spPr>
            <a:xfrm>
              <a:off x="190500" y="238125"/>
              <a:ext cx="2000100" cy="3048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900" b="1">
                  <a:solidFill>
                    <a:srgbClr val="0D5CDF"/>
                  </a:solidFill>
                  <a:latin typeface="Calibri"/>
                  <a:ea typeface="Calibri"/>
                  <a:cs typeface="Calibri"/>
                  <a:sym typeface="Calibri"/>
                </a:rPr>
                <a:t>04</a:t>
              </a:r>
              <a:endParaRPr sz="2900" b="1">
                <a:solidFill>
                  <a:srgbClr val="0D5CDF"/>
                </a:solidFill>
                <a:latin typeface="Calibri"/>
                <a:ea typeface="Calibri"/>
                <a:cs typeface="Calibri"/>
                <a:sym typeface="Calibri"/>
              </a:endParaRPr>
            </a:p>
            <a:p>
              <a:pPr marL="0" lvl="0" indent="0" algn="l" rtl="0">
                <a:spcBef>
                  <a:spcPts val="450"/>
                </a:spcBef>
                <a:spcAft>
                  <a:spcPts val="0"/>
                </a:spcAft>
                <a:buNone/>
              </a:pPr>
              <a:r>
                <a:rPr lang="en-US" sz="2000" b="1">
                  <a:solidFill>
                    <a:srgbClr val="00194C"/>
                  </a:solidFill>
                  <a:latin typeface="Calibri"/>
                  <a:ea typeface="Calibri"/>
                  <a:cs typeface="Calibri"/>
                  <a:sym typeface="Calibri"/>
                </a:rPr>
                <a:t>Suppression &amp; Schools Unit</a:t>
              </a:r>
              <a:endParaRPr sz="2000" b="1">
                <a:solidFill>
                  <a:srgbClr val="00194C"/>
                </a:solidFill>
                <a:latin typeface="Calibri"/>
                <a:ea typeface="Calibri"/>
                <a:cs typeface="Calibri"/>
                <a:sym typeface="Calibri"/>
              </a:endParaRPr>
            </a:p>
            <a:p>
              <a:pPr marL="0" lvl="0" indent="0" algn="l" rtl="0">
                <a:spcBef>
                  <a:spcPts val="750"/>
                </a:spcBef>
                <a:spcAft>
                  <a:spcPts val="0"/>
                </a:spcAft>
                <a:buNone/>
              </a:pPr>
              <a:r>
                <a:rPr lang="en-US" sz="1800" b="1">
                  <a:solidFill>
                    <a:srgbClr val="014067"/>
                  </a:solidFill>
                  <a:latin typeface="Calibri"/>
                  <a:ea typeface="Calibri"/>
                  <a:cs typeface="Calibri"/>
                  <a:sym typeface="Calibri"/>
                </a:rPr>
                <a:t>Chief Bryan Kendall</a:t>
              </a:r>
              <a:endParaRPr sz="1800" b="1">
                <a:solidFill>
                  <a:srgbClr val="014067"/>
                </a:solidFill>
                <a:latin typeface="Calibri"/>
                <a:ea typeface="Calibri"/>
                <a:cs typeface="Calibri"/>
                <a:sym typeface="Calibri"/>
              </a:endParaRPr>
            </a:p>
            <a:p>
              <a:pPr marL="0" lvl="0" indent="0" algn="l" rtl="0">
                <a:spcBef>
                  <a:spcPts val="0"/>
                </a:spcBef>
                <a:spcAft>
                  <a:spcPts val="0"/>
                </a:spcAft>
                <a:buNone/>
              </a:pPr>
              <a:r>
                <a:rPr lang="en-US" sz="1700" b="0">
                  <a:solidFill>
                    <a:srgbClr val="3F3F3F"/>
                  </a:solidFill>
                  <a:latin typeface="Calibri"/>
                  <a:ea typeface="Calibri"/>
                  <a:cs typeface="Calibri"/>
                  <a:sym typeface="Calibri"/>
                </a:rPr>
                <a:t>Unit Chief</a:t>
              </a:r>
              <a:endParaRPr sz="1700" b="0">
                <a:solidFill>
                  <a:srgbClr val="3F3F3F"/>
                </a:solidFill>
                <a:latin typeface="Calibri"/>
                <a:ea typeface="Calibri"/>
                <a:cs typeface="Calibri"/>
                <a:sym typeface="Calibri"/>
              </a:endParaRPr>
            </a:p>
            <a:p>
              <a:pPr marL="0" lvl="0" indent="0" algn="l" rtl="0">
                <a:spcBef>
                  <a:spcPts val="1200"/>
                </a:spcBef>
                <a:spcAft>
                  <a:spcPts val="0"/>
                </a:spcAft>
                <a:buNone/>
              </a:pPr>
              <a:r>
                <a:rPr lang="en-US" sz="1600" b="1">
                  <a:solidFill>
                    <a:srgbClr val="595959"/>
                  </a:solidFill>
                  <a:latin typeface="Calibri"/>
                  <a:ea typeface="Calibri"/>
                  <a:cs typeface="Calibri"/>
                  <a:sym typeface="Calibri"/>
                </a:rPr>
                <a:t>Team Members</a:t>
              </a:r>
              <a:endParaRPr sz="1600" b="1">
                <a:solidFill>
                  <a:srgbClr val="595959"/>
                </a:solidFill>
                <a:latin typeface="Calibri"/>
                <a:ea typeface="Calibri"/>
                <a:cs typeface="Calibri"/>
                <a:sym typeface="Calibri"/>
              </a:endParaRPr>
            </a:p>
            <a:p>
              <a:pPr marL="0" lvl="0" indent="0" algn="l" rtl="0">
                <a:spcBef>
                  <a:spcPts val="0"/>
                </a:spcBef>
                <a:spcAft>
                  <a:spcPts val="0"/>
                </a:spcAft>
                <a:buNone/>
              </a:pPr>
              <a:r>
                <a:rPr lang="en-US" sz="1800" b="0">
                  <a:solidFill>
                    <a:srgbClr val="1F1F1F"/>
                  </a:solidFill>
                  <a:latin typeface="Calibri"/>
                  <a:ea typeface="Calibri"/>
                  <a:cs typeface="Calibri"/>
                  <a:sym typeface="Calibri"/>
                </a:rPr>
                <a:t>• Inspectors</a:t>
              </a:r>
              <a:endParaRPr sz="1800" b="0">
                <a:solidFill>
                  <a:srgbClr val="1F1F1F"/>
                </a:solidFill>
                <a:latin typeface="Calibri"/>
                <a:ea typeface="Calibri"/>
                <a:cs typeface="Calibri"/>
                <a:sym typeface="Calibri"/>
              </a:endParaRPr>
            </a:p>
          </p:txBody>
        </p:sp>
      </p:grpSp>
      <p:sp>
        <p:nvSpPr>
          <p:cNvPr id="289" name="Google Shape;289;p4"/>
          <p:cNvSpPr txBox="1">
            <a:spLocks noGrp="1"/>
          </p:cNvSpPr>
          <p:nvPr>
            <p:ph type="sldNum" idx="12"/>
          </p:nvPr>
        </p:nvSpPr>
        <p:spPr>
          <a:xfrm>
            <a:off x="11146971" y="6356350"/>
            <a:ext cx="740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a:t>
            </a:fld>
            <a:endParaRPr/>
          </a:p>
        </p:txBody>
      </p:sp>
      <p:pic>
        <p:nvPicPr>
          <p:cNvPr id="290" name="Google Shape;290;p4"/>
          <p:cNvPicPr preferRelativeResize="0"/>
          <p:nvPr/>
        </p:nvPicPr>
        <p:blipFill rotWithShape="1">
          <a:blip r:embed="rId3">
            <a:alphaModFix/>
          </a:blip>
          <a:srcRect/>
          <a:stretch/>
        </p:blipFill>
        <p:spPr>
          <a:xfrm>
            <a:off x="10877152" y="136525"/>
            <a:ext cx="1089947" cy="141693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g3f7911d6cc8_0_4568" descr="Solid dark colored hexagon in the middle of image accent"/>
          <p:cNvSpPr/>
          <p:nvPr/>
        </p:nvSpPr>
        <p:spPr>
          <a:xfrm rot="-5400000">
            <a:off x="2679765" y="2388949"/>
            <a:ext cx="2412900" cy="2080200"/>
          </a:xfrm>
          <a:prstGeom prst="hexagon">
            <a:avLst>
              <a:gd name="adj" fmla="val 25000"/>
              <a:gd name="vf" fmla="val 115470"/>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96" name="Google Shape;296;g3f7911d6cc8_0_4568"/>
          <p:cNvSpPr txBox="1">
            <a:spLocks noGrp="1"/>
          </p:cNvSpPr>
          <p:nvPr>
            <p:ph type="title"/>
          </p:nvPr>
        </p:nvSpPr>
        <p:spPr>
          <a:xfrm>
            <a:off x="4000500" y="571500"/>
            <a:ext cx="7620000" cy="857400"/>
          </a:xfrm>
          <a:prstGeom prst="rect">
            <a:avLst/>
          </a:prstGeom>
          <a:solidFill>
            <a:srgbClr val="000000">
              <a:alpha val="0"/>
            </a:srgbClr>
          </a:solidFill>
          <a:ln>
            <a:noFill/>
          </a:ln>
        </p:spPr>
        <p:txBody>
          <a:bodyPr spcFirstLastPara="1" wrap="square" lIns="0" tIns="0" rIns="0" bIns="0" anchor="ctr" anchorCtr="0">
            <a:normAutofit/>
          </a:bodyPr>
          <a:lstStyle/>
          <a:p>
            <a:pPr marL="0" lvl="0" indent="0" algn="l" rtl="0">
              <a:spcBef>
                <a:spcPts val="0"/>
              </a:spcBef>
              <a:spcAft>
                <a:spcPts val="0"/>
              </a:spcAft>
              <a:buNone/>
            </a:pPr>
            <a:r>
              <a:rPr lang="en-US" sz="4100" b="1">
                <a:solidFill>
                  <a:srgbClr val="00194C"/>
                </a:solidFill>
                <a:latin typeface="Calibri"/>
                <a:ea typeface="Calibri"/>
                <a:cs typeface="Calibri"/>
                <a:sym typeface="Calibri"/>
              </a:rPr>
              <a:t>Topics of Discussion</a:t>
            </a:r>
            <a:endParaRPr sz="4100" b="1">
              <a:solidFill>
                <a:srgbClr val="00194C"/>
              </a:solidFill>
              <a:latin typeface="Calibri"/>
              <a:ea typeface="Calibri"/>
              <a:cs typeface="Calibri"/>
              <a:sym typeface="Calibri"/>
            </a:endParaRPr>
          </a:p>
        </p:txBody>
      </p:sp>
      <p:pic>
        <p:nvPicPr>
          <p:cNvPr id="297" name="Google Shape;297;g3f7911d6cc8_0_4568"/>
          <p:cNvPicPr preferRelativeResize="0"/>
          <p:nvPr/>
        </p:nvPicPr>
        <p:blipFill rotWithShape="1">
          <a:blip r:embed="rId3">
            <a:alphaModFix/>
          </a:blip>
          <a:srcRect/>
          <a:stretch/>
        </p:blipFill>
        <p:spPr>
          <a:xfrm>
            <a:off x="666750" y="1905000"/>
            <a:ext cx="2716500" cy="3531600"/>
          </a:xfrm>
          <a:prstGeom prst="rect">
            <a:avLst/>
          </a:prstGeom>
          <a:noFill/>
          <a:ln>
            <a:noFill/>
          </a:ln>
        </p:spPr>
      </p:pic>
      <p:grpSp>
        <p:nvGrpSpPr>
          <p:cNvPr id="298" name="Google Shape;298;g3f7911d6cc8_0_4568"/>
          <p:cNvGrpSpPr/>
          <p:nvPr/>
        </p:nvGrpSpPr>
        <p:grpSpPr>
          <a:xfrm>
            <a:off x="4000500" y="1619250"/>
            <a:ext cx="7524900" cy="647700"/>
            <a:chOff x="0" y="0"/>
            <a:chExt cx="7524900" cy="647700"/>
          </a:xfrm>
        </p:grpSpPr>
        <p:sp>
          <p:nvSpPr>
            <p:cNvPr id="299" name="Google Shape;299;g3f7911d6cc8_0_4568"/>
            <p:cNvSpPr/>
            <p:nvPr/>
          </p:nvSpPr>
          <p:spPr>
            <a:xfrm>
              <a:off x="0" y="0"/>
              <a:ext cx="7524900" cy="647700"/>
            </a:xfrm>
            <a:prstGeom prst="roundRect">
              <a:avLst>
                <a:gd name="adj" fmla="val 11764"/>
              </a:avLst>
            </a:prstGeom>
            <a:solidFill>
              <a:srgbClr val="F4F7FA"/>
            </a:solidFill>
            <a:ln w="9525" cap="flat" cmpd="sng">
              <a:solidFill>
                <a:srgbClr val="D0E0E3"/>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900"/>
            </a:p>
          </p:txBody>
        </p:sp>
        <p:sp>
          <p:nvSpPr>
            <p:cNvPr id="300" name="Google Shape;300;g3f7911d6cc8_0_4568"/>
            <p:cNvSpPr/>
            <p:nvPr/>
          </p:nvSpPr>
          <p:spPr>
            <a:xfrm>
              <a:off x="0" y="0"/>
              <a:ext cx="76200" cy="647700"/>
            </a:xfrm>
            <a:prstGeom prst="roundRect">
              <a:avLst>
                <a:gd name="adj" fmla="val 50000"/>
              </a:avLst>
            </a:prstGeom>
            <a:solidFill>
              <a:srgbClr val="EAB200"/>
            </a:solidFill>
            <a:ln>
              <a:noFill/>
            </a:ln>
          </p:spPr>
          <p:txBody>
            <a:bodyPr spcFirstLastPara="1" wrap="square" lIns="0" tIns="0" rIns="0" bIns="0" anchor="ctr" anchorCtr="0">
              <a:noAutofit/>
            </a:bodyPr>
            <a:lstStyle/>
            <a:p>
              <a:pPr marL="0" lvl="0" indent="0" algn="l" rtl="0">
                <a:spcBef>
                  <a:spcPts val="0"/>
                </a:spcBef>
                <a:spcAft>
                  <a:spcPts val="0"/>
                </a:spcAft>
                <a:buNone/>
              </a:pPr>
              <a:endParaRPr sz="1900"/>
            </a:p>
          </p:txBody>
        </p:sp>
        <p:sp>
          <p:nvSpPr>
            <p:cNvPr id="301" name="Google Shape;301;g3f7911d6cc8_0_4568"/>
            <p:cNvSpPr txBox="1"/>
            <p:nvPr/>
          </p:nvSpPr>
          <p:spPr>
            <a:xfrm>
              <a:off x="238125" y="0"/>
              <a:ext cx="571500" cy="647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500" b="1">
                  <a:solidFill>
                    <a:srgbClr val="EAB200"/>
                  </a:solidFill>
                  <a:latin typeface="Calibri"/>
                  <a:ea typeface="Calibri"/>
                  <a:cs typeface="Calibri"/>
                  <a:sym typeface="Calibri"/>
                </a:rPr>
                <a:t>01</a:t>
              </a:r>
              <a:endParaRPr sz="2500" b="1">
                <a:solidFill>
                  <a:srgbClr val="EAB200"/>
                </a:solidFill>
                <a:latin typeface="Calibri"/>
                <a:ea typeface="Calibri"/>
                <a:cs typeface="Calibri"/>
                <a:sym typeface="Calibri"/>
              </a:endParaRPr>
            </a:p>
          </p:txBody>
        </p:sp>
        <p:sp>
          <p:nvSpPr>
            <p:cNvPr id="302" name="Google Shape;302;g3f7911d6cc8_0_4568"/>
            <p:cNvSpPr txBox="1"/>
            <p:nvPr/>
          </p:nvSpPr>
          <p:spPr>
            <a:xfrm>
              <a:off x="904875" y="0"/>
              <a:ext cx="6381900" cy="647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100" b="1">
                  <a:solidFill>
                    <a:srgbClr val="00194C"/>
                  </a:solidFill>
                  <a:latin typeface="Calibri"/>
                  <a:ea typeface="Calibri"/>
                  <a:cs typeface="Calibri"/>
                  <a:sym typeface="Calibri"/>
                </a:rPr>
                <a:t>DFPC Overview</a:t>
              </a:r>
              <a:endParaRPr sz="2100" b="1">
                <a:solidFill>
                  <a:srgbClr val="00194C"/>
                </a:solidFill>
                <a:latin typeface="Calibri"/>
                <a:ea typeface="Calibri"/>
                <a:cs typeface="Calibri"/>
                <a:sym typeface="Calibri"/>
              </a:endParaRPr>
            </a:p>
          </p:txBody>
        </p:sp>
      </p:grpSp>
      <p:grpSp>
        <p:nvGrpSpPr>
          <p:cNvPr id="303" name="Google Shape;303;g3f7911d6cc8_0_4568"/>
          <p:cNvGrpSpPr/>
          <p:nvPr/>
        </p:nvGrpSpPr>
        <p:grpSpPr>
          <a:xfrm>
            <a:off x="4000500" y="2381250"/>
            <a:ext cx="7524900" cy="647700"/>
            <a:chOff x="0" y="0"/>
            <a:chExt cx="7524900" cy="647700"/>
          </a:xfrm>
        </p:grpSpPr>
        <p:sp>
          <p:nvSpPr>
            <p:cNvPr id="304" name="Google Shape;304;g3f7911d6cc8_0_4568"/>
            <p:cNvSpPr/>
            <p:nvPr/>
          </p:nvSpPr>
          <p:spPr>
            <a:xfrm>
              <a:off x="0" y="0"/>
              <a:ext cx="7524900" cy="647700"/>
            </a:xfrm>
            <a:prstGeom prst="roundRect">
              <a:avLst>
                <a:gd name="adj" fmla="val 11764"/>
              </a:avLst>
            </a:prstGeom>
            <a:solidFill>
              <a:srgbClr val="F4F7FA"/>
            </a:solidFill>
            <a:ln w="9525" cap="flat" cmpd="sng">
              <a:solidFill>
                <a:srgbClr val="D0E0E3"/>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900"/>
            </a:p>
          </p:txBody>
        </p:sp>
        <p:sp>
          <p:nvSpPr>
            <p:cNvPr id="305" name="Google Shape;305;g3f7911d6cc8_0_4568"/>
            <p:cNvSpPr/>
            <p:nvPr/>
          </p:nvSpPr>
          <p:spPr>
            <a:xfrm>
              <a:off x="0" y="0"/>
              <a:ext cx="76200" cy="647700"/>
            </a:xfrm>
            <a:prstGeom prst="roundRect">
              <a:avLst>
                <a:gd name="adj" fmla="val 50000"/>
              </a:avLst>
            </a:prstGeom>
            <a:solidFill>
              <a:srgbClr val="014067"/>
            </a:solidFill>
            <a:ln>
              <a:noFill/>
            </a:ln>
          </p:spPr>
          <p:txBody>
            <a:bodyPr spcFirstLastPara="1" wrap="square" lIns="0" tIns="0" rIns="0" bIns="0" anchor="ctr" anchorCtr="0">
              <a:noAutofit/>
            </a:bodyPr>
            <a:lstStyle/>
            <a:p>
              <a:pPr marL="0" lvl="0" indent="0" algn="l" rtl="0">
                <a:spcBef>
                  <a:spcPts val="0"/>
                </a:spcBef>
                <a:spcAft>
                  <a:spcPts val="0"/>
                </a:spcAft>
                <a:buNone/>
              </a:pPr>
              <a:endParaRPr sz="1900"/>
            </a:p>
          </p:txBody>
        </p:sp>
        <p:sp>
          <p:nvSpPr>
            <p:cNvPr id="306" name="Google Shape;306;g3f7911d6cc8_0_4568"/>
            <p:cNvSpPr txBox="1"/>
            <p:nvPr/>
          </p:nvSpPr>
          <p:spPr>
            <a:xfrm>
              <a:off x="238125" y="0"/>
              <a:ext cx="571500" cy="647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500" b="1">
                  <a:solidFill>
                    <a:srgbClr val="014067"/>
                  </a:solidFill>
                  <a:latin typeface="Calibri"/>
                  <a:ea typeface="Calibri"/>
                  <a:cs typeface="Calibri"/>
                  <a:sym typeface="Calibri"/>
                </a:rPr>
                <a:t>02</a:t>
              </a:r>
              <a:endParaRPr sz="2500" b="1">
                <a:solidFill>
                  <a:srgbClr val="014067"/>
                </a:solidFill>
                <a:latin typeface="Calibri"/>
                <a:ea typeface="Calibri"/>
                <a:cs typeface="Calibri"/>
                <a:sym typeface="Calibri"/>
              </a:endParaRPr>
            </a:p>
          </p:txBody>
        </p:sp>
        <p:sp>
          <p:nvSpPr>
            <p:cNvPr id="307" name="Google Shape;307;g3f7911d6cc8_0_4568"/>
            <p:cNvSpPr txBox="1"/>
            <p:nvPr/>
          </p:nvSpPr>
          <p:spPr>
            <a:xfrm>
              <a:off x="904875" y="0"/>
              <a:ext cx="6381900" cy="647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100" b="1">
                  <a:solidFill>
                    <a:srgbClr val="00194C"/>
                  </a:solidFill>
                  <a:latin typeface="Calibri"/>
                  <a:ea typeface="Calibri"/>
                  <a:cs typeface="Calibri"/>
                  <a:sym typeface="Calibri"/>
                </a:rPr>
                <a:t>What do BHEs look like and who does DFPC regulate?</a:t>
              </a:r>
              <a:endParaRPr sz="2100" b="1">
                <a:solidFill>
                  <a:srgbClr val="00194C"/>
                </a:solidFill>
                <a:latin typeface="Calibri"/>
                <a:ea typeface="Calibri"/>
                <a:cs typeface="Calibri"/>
                <a:sym typeface="Calibri"/>
              </a:endParaRPr>
            </a:p>
          </p:txBody>
        </p:sp>
      </p:grpSp>
      <p:grpSp>
        <p:nvGrpSpPr>
          <p:cNvPr id="308" name="Google Shape;308;g3f7911d6cc8_0_4568"/>
          <p:cNvGrpSpPr/>
          <p:nvPr/>
        </p:nvGrpSpPr>
        <p:grpSpPr>
          <a:xfrm>
            <a:off x="4000500" y="3143250"/>
            <a:ext cx="7524900" cy="647700"/>
            <a:chOff x="0" y="0"/>
            <a:chExt cx="7524900" cy="647700"/>
          </a:xfrm>
        </p:grpSpPr>
        <p:sp>
          <p:nvSpPr>
            <p:cNvPr id="309" name="Google Shape;309;g3f7911d6cc8_0_4568"/>
            <p:cNvSpPr/>
            <p:nvPr/>
          </p:nvSpPr>
          <p:spPr>
            <a:xfrm>
              <a:off x="0" y="0"/>
              <a:ext cx="7524900" cy="647700"/>
            </a:xfrm>
            <a:prstGeom prst="roundRect">
              <a:avLst>
                <a:gd name="adj" fmla="val 11764"/>
              </a:avLst>
            </a:prstGeom>
            <a:solidFill>
              <a:srgbClr val="F4F7FA"/>
            </a:solidFill>
            <a:ln w="9525" cap="flat" cmpd="sng">
              <a:solidFill>
                <a:srgbClr val="D0E0E3"/>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900"/>
            </a:p>
          </p:txBody>
        </p:sp>
        <p:sp>
          <p:nvSpPr>
            <p:cNvPr id="310" name="Google Shape;310;g3f7911d6cc8_0_4568"/>
            <p:cNvSpPr/>
            <p:nvPr/>
          </p:nvSpPr>
          <p:spPr>
            <a:xfrm>
              <a:off x="0" y="0"/>
              <a:ext cx="76200" cy="647700"/>
            </a:xfrm>
            <a:prstGeom prst="roundRect">
              <a:avLst>
                <a:gd name="adj" fmla="val 50000"/>
              </a:avLst>
            </a:prstGeom>
            <a:solidFill>
              <a:srgbClr val="EAB200"/>
            </a:solidFill>
            <a:ln>
              <a:noFill/>
            </a:ln>
          </p:spPr>
          <p:txBody>
            <a:bodyPr spcFirstLastPara="1" wrap="square" lIns="0" tIns="0" rIns="0" bIns="0" anchor="ctr" anchorCtr="0">
              <a:noAutofit/>
            </a:bodyPr>
            <a:lstStyle/>
            <a:p>
              <a:pPr marL="0" lvl="0" indent="0" algn="l" rtl="0">
                <a:spcBef>
                  <a:spcPts val="0"/>
                </a:spcBef>
                <a:spcAft>
                  <a:spcPts val="0"/>
                </a:spcAft>
                <a:buNone/>
              </a:pPr>
              <a:endParaRPr sz="1900"/>
            </a:p>
          </p:txBody>
        </p:sp>
        <p:sp>
          <p:nvSpPr>
            <p:cNvPr id="311" name="Google Shape;311;g3f7911d6cc8_0_4568"/>
            <p:cNvSpPr txBox="1"/>
            <p:nvPr/>
          </p:nvSpPr>
          <p:spPr>
            <a:xfrm>
              <a:off x="238125" y="0"/>
              <a:ext cx="571500" cy="647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500" b="1">
                  <a:solidFill>
                    <a:srgbClr val="EAB200"/>
                  </a:solidFill>
                  <a:latin typeface="Calibri"/>
                  <a:ea typeface="Calibri"/>
                  <a:cs typeface="Calibri"/>
                  <a:sym typeface="Calibri"/>
                </a:rPr>
                <a:t>03</a:t>
              </a:r>
              <a:endParaRPr sz="2500" b="1">
                <a:solidFill>
                  <a:srgbClr val="EAB200"/>
                </a:solidFill>
                <a:latin typeface="Calibri"/>
                <a:ea typeface="Calibri"/>
                <a:cs typeface="Calibri"/>
                <a:sym typeface="Calibri"/>
              </a:endParaRPr>
            </a:p>
          </p:txBody>
        </p:sp>
        <p:sp>
          <p:nvSpPr>
            <p:cNvPr id="312" name="Google Shape;312;g3f7911d6cc8_0_4568"/>
            <p:cNvSpPr txBox="1"/>
            <p:nvPr/>
          </p:nvSpPr>
          <p:spPr>
            <a:xfrm>
              <a:off x="904875" y="0"/>
              <a:ext cx="6381900" cy="647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100" b="1">
                  <a:solidFill>
                    <a:srgbClr val="00194C"/>
                  </a:solidFill>
                  <a:latin typeface="Calibri"/>
                  <a:ea typeface="Calibri"/>
                  <a:cs typeface="Calibri"/>
                  <a:sym typeface="Calibri"/>
                </a:rPr>
                <a:t>Inspections Plans of Corrections, Revisits, COCs</a:t>
              </a:r>
              <a:endParaRPr sz="2100" b="1">
                <a:solidFill>
                  <a:srgbClr val="00194C"/>
                </a:solidFill>
                <a:latin typeface="Calibri"/>
                <a:ea typeface="Calibri"/>
                <a:cs typeface="Calibri"/>
                <a:sym typeface="Calibri"/>
              </a:endParaRPr>
            </a:p>
          </p:txBody>
        </p:sp>
      </p:grpSp>
      <p:grpSp>
        <p:nvGrpSpPr>
          <p:cNvPr id="313" name="Google Shape;313;g3f7911d6cc8_0_4568"/>
          <p:cNvGrpSpPr/>
          <p:nvPr/>
        </p:nvGrpSpPr>
        <p:grpSpPr>
          <a:xfrm>
            <a:off x="4000500" y="3905250"/>
            <a:ext cx="7524900" cy="647700"/>
            <a:chOff x="0" y="0"/>
            <a:chExt cx="7524900" cy="647700"/>
          </a:xfrm>
        </p:grpSpPr>
        <p:sp>
          <p:nvSpPr>
            <p:cNvPr id="314" name="Google Shape;314;g3f7911d6cc8_0_4568"/>
            <p:cNvSpPr/>
            <p:nvPr/>
          </p:nvSpPr>
          <p:spPr>
            <a:xfrm>
              <a:off x="0" y="0"/>
              <a:ext cx="7524900" cy="647700"/>
            </a:xfrm>
            <a:prstGeom prst="roundRect">
              <a:avLst>
                <a:gd name="adj" fmla="val 11764"/>
              </a:avLst>
            </a:prstGeom>
            <a:solidFill>
              <a:srgbClr val="F4F7FA"/>
            </a:solidFill>
            <a:ln w="9525" cap="flat" cmpd="sng">
              <a:solidFill>
                <a:srgbClr val="D0E0E3"/>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900"/>
            </a:p>
          </p:txBody>
        </p:sp>
        <p:sp>
          <p:nvSpPr>
            <p:cNvPr id="315" name="Google Shape;315;g3f7911d6cc8_0_4568"/>
            <p:cNvSpPr/>
            <p:nvPr/>
          </p:nvSpPr>
          <p:spPr>
            <a:xfrm>
              <a:off x="0" y="0"/>
              <a:ext cx="76200" cy="647700"/>
            </a:xfrm>
            <a:prstGeom prst="roundRect">
              <a:avLst>
                <a:gd name="adj" fmla="val 50000"/>
              </a:avLst>
            </a:prstGeom>
            <a:solidFill>
              <a:srgbClr val="014067"/>
            </a:solidFill>
            <a:ln>
              <a:noFill/>
            </a:ln>
          </p:spPr>
          <p:txBody>
            <a:bodyPr spcFirstLastPara="1" wrap="square" lIns="0" tIns="0" rIns="0" bIns="0" anchor="ctr" anchorCtr="0">
              <a:noAutofit/>
            </a:bodyPr>
            <a:lstStyle/>
            <a:p>
              <a:pPr marL="0" lvl="0" indent="0" algn="l" rtl="0">
                <a:spcBef>
                  <a:spcPts val="0"/>
                </a:spcBef>
                <a:spcAft>
                  <a:spcPts val="0"/>
                </a:spcAft>
                <a:buNone/>
              </a:pPr>
              <a:endParaRPr sz="1900"/>
            </a:p>
          </p:txBody>
        </p:sp>
        <p:sp>
          <p:nvSpPr>
            <p:cNvPr id="316" name="Google Shape;316;g3f7911d6cc8_0_4568"/>
            <p:cNvSpPr txBox="1"/>
            <p:nvPr/>
          </p:nvSpPr>
          <p:spPr>
            <a:xfrm>
              <a:off x="238125" y="0"/>
              <a:ext cx="571500" cy="647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500" b="1">
                  <a:solidFill>
                    <a:srgbClr val="014067"/>
                  </a:solidFill>
                  <a:latin typeface="Calibri"/>
                  <a:ea typeface="Calibri"/>
                  <a:cs typeface="Calibri"/>
                  <a:sym typeface="Calibri"/>
                </a:rPr>
                <a:t>04</a:t>
              </a:r>
              <a:endParaRPr sz="2500" b="1">
                <a:solidFill>
                  <a:srgbClr val="014067"/>
                </a:solidFill>
                <a:latin typeface="Calibri"/>
                <a:ea typeface="Calibri"/>
                <a:cs typeface="Calibri"/>
                <a:sym typeface="Calibri"/>
              </a:endParaRPr>
            </a:p>
          </p:txBody>
        </p:sp>
        <p:sp>
          <p:nvSpPr>
            <p:cNvPr id="317" name="Google Shape;317;g3f7911d6cc8_0_4568"/>
            <p:cNvSpPr txBox="1"/>
            <p:nvPr/>
          </p:nvSpPr>
          <p:spPr>
            <a:xfrm>
              <a:off x="904875" y="0"/>
              <a:ext cx="6381900" cy="647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100" b="1">
                  <a:solidFill>
                    <a:srgbClr val="00194C"/>
                  </a:solidFill>
                  <a:latin typeface="Calibri"/>
                  <a:ea typeface="Calibri"/>
                  <a:cs typeface="Calibri"/>
                  <a:sym typeface="Calibri"/>
                </a:rPr>
                <a:t>Permits &amp; Plan Reviews - When &amp; how to get them</a:t>
              </a:r>
              <a:endParaRPr sz="2100" b="1">
                <a:solidFill>
                  <a:srgbClr val="00194C"/>
                </a:solidFill>
                <a:latin typeface="Calibri"/>
                <a:ea typeface="Calibri"/>
                <a:cs typeface="Calibri"/>
                <a:sym typeface="Calibri"/>
              </a:endParaRPr>
            </a:p>
          </p:txBody>
        </p:sp>
      </p:grpSp>
      <p:grpSp>
        <p:nvGrpSpPr>
          <p:cNvPr id="318" name="Google Shape;318;g3f7911d6cc8_0_4568"/>
          <p:cNvGrpSpPr/>
          <p:nvPr/>
        </p:nvGrpSpPr>
        <p:grpSpPr>
          <a:xfrm>
            <a:off x="4000500" y="4667250"/>
            <a:ext cx="7524900" cy="647700"/>
            <a:chOff x="0" y="0"/>
            <a:chExt cx="7524900" cy="647700"/>
          </a:xfrm>
        </p:grpSpPr>
        <p:sp>
          <p:nvSpPr>
            <p:cNvPr id="319" name="Google Shape;319;g3f7911d6cc8_0_4568"/>
            <p:cNvSpPr/>
            <p:nvPr/>
          </p:nvSpPr>
          <p:spPr>
            <a:xfrm>
              <a:off x="0" y="0"/>
              <a:ext cx="7524900" cy="647700"/>
            </a:xfrm>
            <a:prstGeom prst="roundRect">
              <a:avLst>
                <a:gd name="adj" fmla="val 11764"/>
              </a:avLst>
            </a:prstGeom>
            <a:solidFill>
              <a:srgbClr val="F4F7FA"/>
            </a:solidFill>
            <a:ln w="9525" cap="flat" cmpd="sng">
              <a:solidFill>
                <a:srgbClr val="D0E0E3"/>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900"/>
            </a:p>
          </p:txBody>
        </p:sp>
        <p:sp>
          <p:nvSpPr>
            <p:cNvPr id="320" name="Google Shape;320;g3f7911d6cc8_0_4568"/>
            <p:cNvSpPr/>
            <p:nvPr/>
          </p:nvSpPr>
          <p:spPr>
            <a:xfrm>
              <a:off x="0" y="0"/>
              <a:ext cx="76200" cy="647700"/>
            </a:xfrm>
            <a:prstGeom prst="roundRect">
              <a:avLst>
                <a:gd name="adj" fmla="val 50000"/>
              </a:avLst>
            </a:prstGeom>
            <a:solidFill>
              <a:srgbClr val="EAB200"/>
            </a:solidFill>
            <a:ln>
              <a:noFill/>
            </a:ln>
          </p:spPr>
          <p:txBody>
            <a:bodyPr spcFirstLastPara="1" wrap="square" lIns="0" tIns="0" rIns="0" bIns="0" anchor="ctr" anchorCtr="0">
              <a:noAutofit/>
            </a:bodyPr>
            <a:lstStyle/>
            <a:p>
              <a:pPr marL="0" lvl="0" indent="0" algn="l" rtl="0">
                <a:spcBef>
                  <a:spcPts val="0"/>
                </a:spcBef>
                <a:spcAft>
                  <a:spcPts val="0"/>
                </a:spcAft>
                <a:buNone/>
              </a:pPr>
              <a:endParaRPr sz="1900"/>
            </a:p>
          </p:txBody>
        </p:sp>
        <p:sp>
          <p:nvSpPr>
            <p:cNvPr id="321" name="Google Shape;321;g3f7911d6cc8_0_4568"/>
            <p:cNvSpPr txBox="1"/>
            <p:nvPr/>
          </p:nvSpPr>
          <p:spPr>
            <a:xfrm>
              <a:off x="238125" y="0"/>
              <a:ext cx="571500" cy="647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500" b="1">
                  <a:solidFill>
                    <a:srgbClr val="EAB200"/>
                  </a:solidFill>
                  <a:latin typeface="Calibri"/>
                  <a:ea typeface="Calibri"/>
                  <a:cs typeface="Calibri"/>
                  <a:sym typeface="Calibri"/>
                </a:rPr>
                <a:t>05</a:t>
              </a:r>
              <a:endParaRPr sz="2500" b="1">
                <a:solidFill>
                  <a:srgbClr val="EAB200"/>
                </a:solidFill>
                <a:latin typeface="Calibri"/>
                <a:ea typeface="Calibri"/>
                <a:cs typeface="Calibri"/>
                <a:sym typeface="Calibri"/>
              </a:endParaRPr>
            </a:p>
          </p:txBody>
        </p:sp>
        <p:sp>
          <p:nvSpPr>
            <p:cNvPr id="322" name="Google Shape;322;g3f7911d6cc8_0_4568"/>
            <p:cNvSpPr txBox="1"/>
            <p:nvPr/>
          </p:nvSpPr>
          <p:spPr>
            <a:xfrm>
              <a:off x="904875" y="0"/>
              <a:ext cx="6381900" cy="647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100" b="1">
                  <a:solidFill>
                    <a:srgbClr val="00194C"/>
                  </a:solidFill>
                  <a:latin typeface="Calibri"/>
                  <a:ea typeface="Calibri"/>
                  <a:cs typeface="Calibri"/>
                  <a:sym typeface="Calibri"/>
                </a:rPr>
                <a:t>Help! - How to get it when you need it</a:t>
              </a:r>
              <a:endParaRPr sz="2100" b="1">
                <a:solidFill>
                  <a:srgbClr val="00194C"/>
                </a:solidFill>
                <a:latin typeface="Calibri"/>
                <a:ea typeface="Calibri"/>
                <a:cs typeface="Calibri"/>
                <a:sym typeface="Calibri"/>
              </a:endParaRPr>
            </a:p>
          </p:txBody>
        </p:sp>
      </p:grpSp>
      <p:grpSp>
        <p:nvGrpSpPr>
          <p:cNvPr id="323" name="Google Shape;323;g3f7911d6cc8_0_4568"/>
          <p:cNvGrpSpPr/>
          <p:nvPr/>
        </p:nvGrpSpPr>
        <p:grpSpPr>
          <a:xfrm>
            <a:off x="4000500" y="5429250"/>
            <a:ext cx="7524900" cy="647700"/>
            <a:chOff x="0" y="0"/>
            <a:chExt cx="7524900" cy="647700"/>
          </a:xfrm>
        </p:grpSpPr>
        <p:sp>
          <p:nvSpPr>
            <p:cNvPr id="324" name="Google Shape;324;g3f7911d6cc8_0_4568"/>
            <p:cNvSpPr/>
            <p:nvPr/>
          </p:nvSpPr>
          <p:spPr>
            <a:xfrm>
              <a:off x="0" y="0"/>
              <a:ext cx="7524900" cy="647700"/>
            </a:xfrm>
            <a:prstGeom prst="roundRect">
              <a:avLst>
                <a:gd name="adj" fmla="val 11764"/>
              </a:avLst>
            </a:prstGeom>
            <a:solidFill>
              <a:srgbClr val="F4F7FA"/>
            </a:solidFill>
            <a:ln w="9525" cap="flat" cmpd="sng">
              <a:solidFill>
                <a:srgbClr val="D0E0E3"/>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900"/>
            </a:p>
          </p:txBody>
        </p:sp>
        <p:sp>
          <p:nvSpPr>
            <p:cNvPr id="325" name="Google Shape;325;g3f7911d6cc8_0_4568"/>
            <p:cNvSpPr/>
            <p:nvPr/>
          </p:nvSpPr>
          <p:spPr>
            <a:xfrm>
              <a:off x="0" y="0"/>
              <a:ext cx="76200" cy="647700"/>
            </a:xfrm>
            <a:prstGeom prst="roundRect">
              <a:avLst>
                <a:gd name="adj" fmla="val 50000"/>
              </a:avLst>
            </a:prstGeom>
            <a:solidFill>
              <a:srgbClr val="014067"/>
            </a:solidFill>
            <a:ln>
              <a:noFill/>
            </a:ln>
          </p:spPr>
          <p:txBody>
            <a:bodyPr spcFirstLastPara="1" wrap="square" lIns="0" tIns="0" rIns="0" bIns="0" anchor="ctr" anchorCtr="0">
              <a:noAutofit/>
            </a:bodyPr>
            <a:lstStyle/>
            <a:p>
              <a:pPr marL="0" lvl="0" indent="0" algn="l" rtl="0">
                <a:spcBef>
                  <a:spcPts val="0"/>
                </a:spcBef>
                <a:spcAft>
                  <a:spcPts val="0"/>
                </a:spcAft>
                <a:buNone/>
              </a:pPr>
              <a:endParaRPr sz="1900"/>
            </a:p>
          </p:txBody>
        </p:sp>
        <p:sp>
          <p:nvSpPr>
            <p:cNvPr id="326" name="Google Shape;326;g3f7911d6cc8_0_4568"/>
            <p:cNvSpPr txBox="1"/>
            <p:nvPr/>
          </p:nvSpPr>
          <p:spPr>
            <a:xfrm>
              <a:off x="238125" y="0"/>
              <a:ext cx="571500" cy="647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500" b="1">
                  <a:solidFill>
                    <a:srgbClr val="014067"/>
                  </a:solidFill>
                  <a:latin typeface="Calibri"/>
                  <a:ea typeface="Calibri"/>
                  <a:cs typeface="Calibri"/>
                  <a:sym typeface="Calibri"/>
                </a:rPr>
                <a:t>06</a:t>
              </a:r>
              <a:endParaRPr sz="2500" b="1">
                <a:solidFill>
                  <a:srgbClr val="014067"/>
                </a:solidFill>
                <a:latin typeface="Calibri"/>
                <a:ea typeface="Calibri"/>
                <a:cs typeface="Calibri"/>
                <a:sym typeface="Calibri"/>
              </a:endParaRPr>
            </a:p>
          </p:txBody>
        </p:sp>
        <p:sp>
          <p:nvSpPr>
            <p:cNvPr id="327" name="Google Shape;327;g3f7911d6cc8_0_4568"/>
            <p:cNvSpPr txBox="1"/>
            <p:nvPr/>
          </p:nvSpPr>
          <p:spPr>
            <a:xfrm>
              <a:off x="904875" y="0"/>
              <a:ext cx="6381900" cy="647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100" b="1">
                  <a:solidFill>
                    <a:srgbClr val="00194C"/>
                  </a:solidFill>
                  <a:latin typeface="Calibri"/>
                  <a:ea typeface="Calibri"/>
                  <a:cs typeface="Calibri"/>
                  <a:sym typeface="Calibri"/>
                </a:rPr>
                <a:t>Q &amp; A</a:t>
              </a:r>
              <a:endParaRPr sz="2100" b="1">
                <a:solidFill>
                  <a:srgbClr val="00194C"/>
                </a:solidFill>
                <a:latin typeface="Calibri"/>
                <a:ea typeface="Calibri"/>
                <a:cs typeface="Calibri"/>
                <a:sym typeface="Calibri"/>
              </a:endParaRPr>
            </a:p>
          </p:txBody>
        </p:sp>
      </p:grpSp>
      <p:pic>
        <p:nvPicPr>
          <p:cNvPr id="328" name="Google Shape;328;g3f7911d6cc8_0_4568"/>
          <p:cNvPicPr preferRelativeResize="0"/>
          <p:nvPr/>
        </p:nvPicPr>
        <p:blipFill rotWithShape="1">
          <a:blip r:embed="rId3">
            <a:alphaModFix/>
          </a:blip>
          <a:srcRect/>
          <a:stretch/>
        </p:blipFill>
        <p:spPr>
          <a:xfrm>
            <a:off x="11028433" y="56539"/>
            <a:ext cx="1051132" cy="136647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Google Shape;334;g38b9d08e0b3_0_30"/>
          <p:cNvSpPr txBox="1">
            <a:spLocks noGrp="1"/>
          </p:cNvSpPr>
          <p:nvPr>
            <p:ph type="title"/>
          </p:nvPr>
        </p:nvSpPr>
        <p:spPr>
          <a:xfrm>
            <a:off x="2036925" y="424975"/>
            <a:ext cx="4911600" cy="910500"/>
          </a:xfrm>
          <a:prstGeom prst="rect">
            <a:avLst/>
          </a:prstGeom>
        </p:spPr>
        <p:txBody>
          <a:bodyPr spcFirstLastPara="1" wrap="square" lIns="91425" tIns="45700" rIns="91425" bIns="0" anchor="ctr" anchorCtr="0">
            <a:normAutofit/>
          </a:bodyPr>
          <a:lstStyle/>
          <a:p>
            <a:pPr marL="0" lvl="0" indent="0" algn="l" rtl="0">
              <a:spcBef>
                <a:spcPts val="0"/>
              </a:spcBef>
              <a:spcAft>
                <a:spcPts val="0"/>
              </a:spcAft>
              <a:buNone/>
            </a:pPr>
            <a:r>
              <a:rPr lang="en-US"/>
              <a:t>Legislative Changes </a:t>
            </a:r>
            <a:endParaRPr/>
          </a:p>
        </p:txBody>
      </p:sp>
      <p:sp>
        <p:nvSpPr>
          <p:cNvPr id="335" name="Google Shape;335;g38b9d08e0b3_0_30"/>
          <p:cNvSpPr txBox="1">
            <a:spLocks noGrp="1"/>
          </p:cNvSpPr>
          <p:nvPr>
            <p:ph type="body" idx="1"/>
          </p:nvPr>
        </p:nvSpPr>
        <p:spPr>
          <a:xfrm>
            <a:off x="4763325" y="1915025"/>
            <a:ext cx="3478800" cy="1031700"/>
          </a:xfrm>
          <a:prstGeom prst="rect">
            <a:avLst/>
          </a:prstGeom>
          <a:ln w="9525" cap="flat" cmpd="sng">
            <a:solidFill>
              <a:srgbClr val="FF0000"/>
            </a:solidFill>
            <a:prstDash val="solid"/>
            <a:round/>
            <a:headEnd type="none" w="sm" len="sm"/>
            <a:tailEnd type="none" w="sm" len="sm"/>
          </a:ln>
        </p:spPr>
        <p:txBody>
          <a:bodyPr spcFirstLastPara="1" wrap="square" lIns="91425" tIns="45700" rIns="91425" bIns="45700" anchor="ctr" anchorCtr="0">
            <a:normAutofit/>
          </a:bodyPr>
          <a:lstStyle/>
          <a:p>
            <a:pPr marL="0" lvl="0" indent="0" algn="l" rtl="0">
              <a:spcBef>
                <a:spcPts val="1000"/>
              </a:spcBef>
              <a:spcAft>
                <a:spcPts val="0"/>
              </a:spcAft>
              <a:buNone/>
            </a:pPr>
            <a:r>
              <a:rPr lang="en-US" b="1">
                <a:solidFill>
                  <a:srgbClr val="073763"/>
                </a:solidFill>
              </a:rPr>
              <a:t>Colorado House Bill 22-1278</a:t>
            </a:r>
            <a:endParaRPr b="1">
              <a:solidFill>
                <a:srgbClr val="073763"/>
              </a:solidFill>
            </a:endParaRPr>
          </a:p>
          <a:p>
            <a:pPr marL="0" lvl="0" indent="0" algn="ctr" rtl="0">
              <a:spcBef>
                <a:spcPts val="1000"/>
              </a:spcBef>
              <a:spcAft>
                <a:spcPts val="0"/>
              </a:spcAft>
              <a:buNone/>
            </a:pPr>
            <a:r>
              <a:rPr lang="en-US" b="1">
                <a:solidFill>
                  <a:srgbClr val="073763"/>
                </a:solidFill>
              </a:rPr>
              <a:t> Effective January 1st, 2024</a:t>
            </a:r>
            <a:endParaRPr b="1">
              <a:solidFill>
                <a:srgbClr val="073763"/>
              </a:solidFill>
            </a:endParaRPr>
          </a:p>
        </p:txBody>
      </p:sp>
      <p:sp>
        <p:nvSpPr>
          <p:cNvPr id="336" name="Google Shape;336;g38b9d08e0b3_0_30"/>
          <p:cNvSpPr/>
          <p:nvPr/>
        </p:nvSpPr>
        <p:spPr>
          <a:xfrm>
            <a:off x="8472875" y="1405150"/>
            <a:ext cx="2841900" cy="2023800"/>
          </a:xfrm>
          <a:prstGeom prst="rect">
            <a:avLst/>
          </a:prstGeom>
          <a:solidFill>
            <a:schemeClr val="lt1"/>
          </a:solid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1600" i="1">
                <a:solidFill>
                  <a:srgbClr val="073763"/>
                </a:solidFill>
                <a:latin typeface="Calibri"/>
                <a:ea typeface="Calibri"/>
                <a:cs typeface="Calibri"/>
                <a:sym typeface="Calibri"/>
              </a:rPr>
              <a:t>Initial legislation that created BHA and DFPC’s role in Behavioral Health in the state. </a:t>
            </a:r>
            <a:endParaRPr sz="1600" i="1">
              <a:solidFill>
                <a:srgbClr val="073763"/>
              </a:solidFill>
              <a:latin typeface="Calibri"/>
              <a:ea typeface="Calibri"/>
              <a:cs typeface="Calibri"/>
              <a:sym typeface="Calibri"/>
            </a:endParaRPr>
          </a:p>
        </p:txBody>
      </p:sp>
      <p:sp>
        <p:nvSpPr>
          <p:cNvPr id="337" name="Google Shape;337;g38b9d08e0b3_0_30"/>
          <p:cNvSpPr/>
          <p:nvPr/>
        </p:nvSpPr>
        <p:spPr>
          <a:xfrm>
            <a:off x="4142075" y="4173525"/>
            <a:ext cx="3072300" cy="975300"/>
          </a:xfrm>
          <a:prstGeom prst="rect">
            <a:avLst/>
          </a:prstGeom>
          <a:solidFill>
            <a:schemeClr val="lt1"/>
          </a:solidFill>
          <a:ln w="9525"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000" b="1">
                <a:solidFill>
                  <a:srgbClr val="073763"/>
                </a:solidFill>
                <a:latin typeface="Calibri"/>
                <a:ea typeface="Calibri"/>
                <a:cs typeface="Calibri"/>
                <a:sym typeface="Calibri"/>
              </a:rPr>
              <a:t>Colorado House Bill 22-1278 </a:t>
            </a:r>
            <a:endParaRPr sz="2000" b="1">
              <a:solidFill>
                <a:srgbClr val="073763"/>
              </a:solidFill>
              <a:latin typeface="Calibri"/>
              <a:ea typeface="Calibri"/>
              <a:cs typeface="Calibri"/>
              <a:sym typeface="Calibri"/>
            </a:endParaRPr>
          </a:p>
          <a:p>
            <a:pPr marL="0" lvl="0" indent="0" algn="ctr" rtl="0">
              <a:spcBef>
                <a:spcPts val="0"/>
              </a:spcBef>
              <a:spcAft>
                <a:spcPts val="0"/>
              </a:spcAft>
              <a:buNone/>
            </a:pPr>
            <a:r>
              <a:rPr lang="en-US" sz="2000" b="1">
                <a:solidFill>
                  <a:srgbClr val="073763"/>
                </a:solidFill>
                <a:latin typeface="Calibri"/>
                <a:ea typeface="Calibri"/>
                <a:cs typeface="Calibri"/>
                <a:sym typeface="Calibri"/>
              </a:rPr>
              <a:t>Effective August 12, 2026 </a:t>
            </a:r>
            <a:endParaRPr sz="2000" b="1">
              <a:solidFill>
                <a:srgbClr val="073763"/>
              </a:solidFill>
              <a:latin typeface="Calibri"/>
              <a:ea typeface="Calibri"/>
              <a:cs typeface="Calibri"/>
              <a:sym typeface="Calibri"/>
            </a:endParaRPr>
          </a:p>
        </p:txBody>
      </p:sp>
      <p:sp>
        <p:nvSpPr>
          <p:cNvPr id="338" name="Google Shape;338;g38b9d08e0b3_0_30"/>
          <p:cNvSpPr/>
          <p:nvPr/>
        </p:nvSpPr>
        <p:spPr>
          <a:xfrm>
            <a:off x="7707400" y="4320325"/>
            <a:ext cx="2915100" cy="1529100"/>
          </a:xfrm>
          <a:prstGeom prst="rect">
            <a:avLst/>
          </a:prstGeom>
          <a:solidFill>
            <a:schemeClr val="lt1"/>
          </a:solidFill>
          <a:ln w="9525"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600" i="1">
                <a:solidFill>
                  <a:srgbClr val="073763"/>
                </a:solidFill>
                <a:latin typeface="Calibri"/>
                <a:ea typeface="Calibri"/>
                <a:cs typeface="Calibri"/>
                <a:sym typeface="Calibri"/>
              </a:rPr>
              <a:t>This made changes to how DFPC completes inspections and who needs an inspection through us. </a:t>
            </a:r>
            <a:endParaRPr sz="1600" i="1">
              <a:solidFill>
                <a:srgbClr val="073763"/>
              </a:solidFill>
              <a:latin typeface="Calibri"/>
              <a:ea typeface="Calibri"/>
              <a:cs typeface="Calibri"/>
              <a:sym typeface="Calibri"/>
            </a:endParaRPr>
          </a:p>
        </p:txBody>
      </p:sp>
      <p:pic>
        <p:nvPicPr>
          <p:cNvPr id="339" name="Google Shape;339;g38b9d08e0b3_0_30"/>
          <p:cNvPicPr preferRelativeResize="0"/>
          <p:nvPr/>
        </p:nvPicPr>
        <p:blipFill rotWithShape="1">
          <a:blip r:embed="rId3">
            <a:alphaModFix/>
          </a:blip>
          <a:srcRect/>
          <a:stretch/>
        </p:blipFill>
        <p:spPr>
          <a:xfrm>
            <a:off x="11028433" y="56539"/>
            <a:ext cx="1051132" cy="136647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g384eae47c43_0_25"/>
          <p:cNvSpPr txBox="1">
            <a:spLocks noGrp="1"/>
          </p:cNvSpPr>
          <p:nvPr>
            <p:ph type="title"/>
          </p:nvPr>
        </p:nvSpPr>
        <p:spPr>
          <a:xfrm>
            <a:off x="1597980" y="200151"/>
            <a:ext cx="6969900" cy="1895100"/>
          </a:xfrm>
          <a:prstGeom prst="rect">
            <a:avLst/>
          </a:prstGeom>
          <a:noFill/>
          <a:ln>
            <a:noFill/>
          </a:ln>
        </p:spPr>
        <p:txBody>
          <a:bodyPr spcFirstLastPara="1" wrap="square" lIns="91425" tIns="45700" rIns="91425" bIns="0" anchor="b" anchorCtr="0">
            <a:normAutofit/>
          </a:bodyPr>
          <a:lstStyle/>
          <a:p>
            <a:pPr marL="0" lvl="0" indent="0" algn="ctr" rtl="0">
              <a:lnSpc>
                <a:spcPct val="90000"/>
              </a:lnSpc>
              <a:spcBef>
                <a:spcPts val="0"/>
              </a:spcBef>
              <a:spcAft>
                <a:spcPts val="0"/>
              </a:spcAft>
              <a:buClr>
                <a:schemeClr val="accent1"/>
              </a:buClr>
              <a:buSzPts val="3600"/>
              <a:buFont typeface="Calibri"/>
              <a:buNone/>
            </a:pPr>
            <a:r>
              <a:rPr lang="en-US">
                <a:solidFill>
                  <a:srgbClr val="073763"/>
                </a:solidFill>
              </a:rPr>
              <a:t>Local Jurisdiction Inspections</a:t>
            </a:r>
            <a:endParaRPr>
              <a:solidFill>
                <a:srgbClr val="073763"/>
              </a:solidFill>
            </a:endParaRPr>
          </a:p>
        </p:txBody>
      </p:sp>
      <p:sp>
        <p:nvSpPr>
          <p:cNvPr id="345" name="Google Shape;345;g384eae47c43_0_25"/>
          <p:cNvSpPr txBox="1">
            <a:spLocks noGrp="1"/>
          </p:cNvSpPr>
          <p:nvPr>
            <p:ph type="body" idx="2"/>
          </p:nvPr>
        </p:nvSpPr>
        <p:spPr>
          <a:xfrm>
            <a:off x="520698" y="2823099"/>
            <a:ext cx="10079100" cy="3898500"/>
          </a:xfrm>
          <a:prstGeom prst="rect">
            <a:avLst/>
          </a:prstGeom>
          <a:noFill/>
          <a:ln>
            <a:noFill/>
          </a:ln>
        </p:spPr>
        <p:txBody>
          <a:bodyPr spcFirstLastPara="1" wrap="square" lIns="91425" tIns="45700" rIns="91425" bIns="45700" anchor="t" anchorCtr="0">
            <a:normAutofit lnSpcReduction="20000"/>
          </a:bodyPr>
          <a:lstStyle/>
          <a:p>
            <a:pPr marL="457200" lvl="0" indent="-381000" algn="l" rtl="0">
              <a:lnSpc>
                <a:spcPct val="90000"/>
              </a:lnSpc>
              <a:spcBef>
                <a:spcPts val="0"/>
              </a:spcBef>
              <a:spcAft>
                <a:spcPts val="0"/>
              </a:spcAft>
              <a:buClr>
                <a:srgbClr val="073763"/>
              </a:buClr>
              <a:buSzPts val="2400"/>
              <a:buChar char="•"/>
            </a:pPr>
            <a:r>
              <a:rPr lang="en-US">
                <a:solidFill>
                  <a:srgbClr val="073763"/>
                </a:solidFill>
              </a:rPr>
              <a:t>If you are a level 1 or 2 ASAM, you are a business occupancy and under new legislation, you will have to receive a fire inspection from a qualified local jurisdiction. </a:t>
            </a:r>
            <a:endParaRPr>
              <a:solidFill>
                <a:srgbClr val="073763"/>
              </a:solidFill>
            </a:endParaRPr>
          </a:p>
          <a:p>
            <a:pPr marL="914400" lvl="0" indent="0" algn="l" rtl="0">
              <a:lnSpc>
                <a:spcPct val="90000"/>
              </a:lnSpc>
              <a:spcBef>
                <a:spcPts val="0"/>
              </a:spcBef>
              <a:spcAft>
                <a:spcPts val="0"/>
              </a:spcAft>
              <a:buNone/>
            </a:pPr>
            <a:endParaRPr>
              <a:solidFill>
                <a:srgbClr val="073763"/>
              </a:solidFill>
            </a:endParaRPr>
          </a:p>
          <a:p>
            <a:pPr marL="457200" lvl="0" indent="-381000" algn="l" rtl="0">
              <a:lnSpc>
                <a:spcPct val="90000"/>
              </a:lnSpc>
              <a:spcBef>
                <a:spcPts val="0"/>
              </a:spcBef>
              <a:spcAft>
                <a:spcPts val="0"/>
              </a:spcAft>
              <a:buClr>
                <a:srgbClr val="073763"/>
              </a:buClr>
              <a:buSzPts val="2400"/>
              <a:buChar char="•"/>
            </a:pPr>
            <a:r>
              <a:rPr lang="en-US">
                <a:solidFill>
                  <a:srgbClr val="073763"/>
                </a:solidFill>
              </a:rPr>
              <a:t>DFPC has to receive the inspection report from either the local jurisdiction or the facility. </a:t>
            </a:r>
            <a:endParaRPr>
              <a:solidFill>
                <a:srgbClr val="073763"/>
              </a:solidFill>
            </a:endParaRPr>
          </a:p>
          <a:p>
            <a:pPr marL="914400" lvl="0" indent="0" algn="l" rtl="0">
              <a:lnSpc>
                <a:spcPct val="90000"/>
              </a:lnSpc>
              <a:spcBef>
                <a:spcPts val="0"/>
              </a:spcBef>
              <a:spcAft>
                <a:spcPts val="0"/>
              </a:spcAft>
              <a:buNone/>
            </a:pPr>
            <a:endParaRPr>
              <a:solidFill>
                <a:srgbClr val="073763"/>
              </a:solidFill>
            </a:endParaRPr>
          </a:p>
          <a:p>
            <a:pPr marL="457200" lvl="0" indent="-381000" algn="l" rtl="0">
              <a:lnSpc>
                <a:spcPct val="90000"/>
              </a:lnSpc>
              <a:spcBef>
                <a:spcPts val="0"/>
              </a:spcBef>
              <a:spcAft>
                <a:spcPts val="0"/>
              </a:spcAft>
              <a:buClr>
                <a:srgbClr val="073763"/>
              </a:buClr>
              <a:buSzPts val="2400"/>
              <a:buChar char="•"/>
            </a:pPr>
            <a:r>
              <a:rPr lang="en-US">
                <a:solidFill>
                  <a:srgbClr val="073763"/>
                </a:solidFill>
              </a:rPr>
              <a:t>Any deficiency that is marked on the report will need to be fixed prior to issuing a COC. </a:t>
            </a:r>
            <a:endParaRPr>
              <a:solidFill>
                <a:srgbClr val="073763"/>
              </a:solidFill>
            </a:endParaRPr>
          </a:p>
          <a:p>
            <a:pPr marL="0" lvl="0" indent="0" algn="l" rtl="0">
              <a:lnSpc>
                <a:spcPct val="90000"/>
              </a:lnSpc>
              <a:spcBef>
                <a:spcPts val="0"/>
              </a:spcBef>
              <a:spcAft>
                <a:spcPts val="0"/>
              </a:spcAft>
              <a:buNone/>
            </a:pPr>
            <a:endParaRPr>
              <a:solidFill>
                <a:srgbClr val="073763"/>
              </a:solidFill>
            </a:endParaRPr>
          </a:p>
          <a:p>
            <a:pPr marL="0" lvl="0" indent="0" algn="l" rtl="0">
              <a:lnSpc>
                <a:spcPct val="90000"/>
              </a:lnSpc>
              <a:spcBef>
                <a:spcPts val="0"/>
              </a:spcBef>
              <a:spcAft>
                <a:spcPts val="0"/>
              </a:spcAft>
              <a:buNone/>
            </a:pPr>
            <a:endParaRPr>
              <a:solidFill>
                <a:srgbClr val="073763"/>
              </a:solidFill>
            </a:endParaRPr>
          </a:p>
          <a:p>
            <a:pPr marL="457200" lvl="0" indent="0" algn="l" rtl="0">
              <a:lnSpc>
                <a:spcPct val="90000"/>
              </a:lnSpc>
              <a:spcBef>
                <a:spcPts val="0"/>
              </a:spcBef>
              <a:spcAft>
                <a:spcPts val="0"/>
              </a:spcAft>
              <a:buSzPts val="2400"/>
              <a:buNone/>
            </a:pPr>
            <a:endParaRPr>
              <a:solidFill>
                <a:srgbClr val="073763"/>
              </a:solidFill>
            </a:endParaRPr>
          </a:p>
          <a:p>
            <a:pPr marL="0" lvl="0" indent="0" algn="l" rtl="0">
              <a:lnSpc>
                <a:spcPct val="90000"/>
              </a:lnSpc>
              <a:spcBef>
                <a:spcPts val="0"/>
              </a:spcBef>
              <a:spcAft>
                <a:spcPts val="0"/>
              </a:spcAft>
              <a:buSzPts val="2400"/>
              <a:buNone/>
            </a:pPr>
            <a:endParaRPr>
              <a:solidFill>
                <a:srgbClr val="073763"/>
              </a:solidFill>
            </a:endParaRPr>
          </a:p>
          <a:p>
            <a:pPr marL="0" lvl="0" indent="0" algn="l" rtl="0">
              <a:lnSpc>
                <a:spcPct val="90000"/>
              </a:lnSpc>
              <a:spcBef>
                <a:spcPts val="0"/>
              </a:spcBef>
              <a:spcAft>
                <a:spcPts val="0"/>
              </a:spcAft>
              <a:buSzPts val="2400"/>
              <a:buNone/>
            </a:pPr>
            <a:endParaRPr>
              <a:solidFill>
                <a:srgbClr val="073763"/>
              </a:solidFill>
            </a:endParaRPr>
          </a:p>
        </p:txBody>
      </p:sp>
      <p:sp>
        <p:nvSpPr>
          <p:cNvPr id="346" name="Google Shape;346;g384eae47c43_0_25"/>
          <p:cNvSpPr txBox="1">
            <a:spLocks noGrp="1"/>
          </p:cNvSpPr>
          <p:nvPr>
            <p:ph type="sldNum" idx="12"/>
          </p:nvPr>
        </p:nvSpPr>
        <p:spPr>
          <a:xfrm>
            <a:off x="11146971" y="6356350"/>
            <a:ext cx="740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sz="1200">
                <a:solidFill>
                  <a:srgbClr val="9E9E9E"/>
                </a:solidFill>
                <a:latin typeface="Calibri"/>
                <a:ea typeface="Calibri"/>
                <a:cs typeface="Calibri"/>
                <a:sym typeface="Calibri"/>
              </a:rPr>
              <a:t>5</a:t>
            </a:fld>
            <a:endParaRPr sz="1200">
              <a:solidFill>
                <a:srgbClr val="9E9E9E"/>
              </a:solidFill>
              <a:latin typeface="Calibri"/>
              <a:ea typeface="Calibri"/>
              <a:cs typeface="Calibri"/>
              <a:sym typeface="Calibri"/>
            </a:endParaRPr>
          </a:p>
        </p:txBody>
      </p:sp>
      <p:pic>
        <p:nvPicPr>
          <p:cNvPr id="347" name="Google Shape;347;g384eae47c43_0_25"/>
          <p:cNvPicPr preferRelativeResize="0"/>
          <p:nvPr/>
        </p:nvPicPr>
        <p:blipFill rotWithShape="1">
          <a:blip r:embed="rId3">
            <a:alphaModFix/>
          </a:blip>
          <a:srcRect/>
          <a:stretch/>
        </p:blipFill>
        <p:spPr>
          <a:xfrm>
            <a:off x="11028433" y="56539"/>
            <a:ext cx="1051132" cy="136647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g38b978a7537_0_0"/>
          <p:cNvSpPr txBox="1">
            <a:spLocks noGrp="1"/>
          </p:cNvSpPr>
          <p:nvPr>
            <p:ph type="body" idx="2"/>
          </p:nvPr>
        </p:nvSpPr>
        <p:spPr>
          <a:xfrm>
            <a:off x="520700" y="1908500"/>
            <a:ext cx="9682500" cy="42099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endParaRPr>
              <a:solidFill>
                <a:srgbClr val="073763"/>
              </a:solidFill>
            </a:endParaRPr>
          </a:p>
          <a:p>
            <a:pPr marL="0" lvl="0" indent="0" algn="l" rtl="0">
              <a:spcBef>
                <a:spcPts val="1000"/>
              </a:spcBef>
              <a:spcAft>
                <a:spcPts val="0"/>
              </a:spcAft>
              <a:buNone/>
            </a:pPr>
            <a:r>
              <a:rPr lang="en-US">
                <a:solidFill>
                  <a:srgbClr val="073763"/>
                </a:solidFill>
              </a:rPr>
              <a:t>“Qualified Fire Department” means a fire department that has Certified Fire Inspectors at the appropriate level for the fire prevention-related task being performed and provides fire protection service for the Business Entity’s buildings and structures. </a:t>
            </a:r>
            <a:endParaRPr>
              <a:solidFill>
                <a:srgbClr val="073763"/>
              </a:solidFill>
            </a:endParaRPr>
          </a:p>
        </p:txBody>
      </p:sp>
      <p:sp>
        <p:nvSpPr>
          <p:cNvPr id="354" name="Google Shape;354;g38b978a7537_0_0"/>
          <p:cNvSpPr txBox="1">
            <a:spLocks noGrp="1"/>
          </p:cNvSpPr>
          <p:nvPr>
            <p:ph type="sldNum" idx="12"/>
          </p:nvPr>
        </p:nvSpPr>
        <p:spPr>
          <a:xfrm>
            <a:off x="11146971" y="6356350"/>
            <a:ext cx="7401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a:t>
            </a:fld>
            <a:endParaRPr/>
          </a:p>
        </p:txBody>
      </p:sp>
      <p:sp>
        <p:nvSpPr>
          <p:cNvPr id="355" name="Google Shape;355;g38b978a7537_0_0"/>
          <p:cNvSpPr txBox="1">
            <a:spLocks noGrp="1"/>
          </p:cNvSpPr>
          <p:nvPr>
            <p:ph type="title"/>
          </p:nvPr>
        </p:nvSpPr>
        <p:spPr>
          <a:xfrm>
            <a:off x="518678" y="209028"/>
            <a:ext cx="8333100" cy="1148100"/>
          </a:xfrm>
          <a:prstGeom prst="rect">
            <a:avLst/>
          </a:prstGeom>
        </p:spPr>
        <p:txBody>
          <a:bodyPr spcFirstLastPara="1" wrap="square" lIns="91425" tIns="45700" rIns="91425" bIns="0" anchor="b" anchorCtr="0">
            <a:normAutofit/>
          </a:bodyPr>
          <a:lstStyle/>
          <a:p>
            <a:pPr marL="0" lvl="0" indent="0" algn="l" rtl="0">
              <a:spcBef>
                <a:spcPts val="0"/>
              </a:spcBef>
              <a:spcAft>
                <a:spcPts val="0"/>
              </a:spcAft>
              <a:buNone/>
            </a:pPr>
            <a:r>
              <a:rPr lang="en-US">
                <a:solidFill>
                  <a:srgbClr val="073763"/>
                </a:solidFill>
              </a:rPr>
              <a:t>Qualified Local Jurisdiction</a:t>
            </a:r>
            <a:endParaRPr>
              <a:solidFill>
                <a:srgbClr val="073763"/>
              </a:solidFill>
            </a:endParaRPr>
          </a:p>
        </p:txBody>
      </p:sp>
      <p:pic>
        <p:nvPicPr>
          <p:cNvPr id="356" name="Google Shape;356;g38b978a7537_0_0"/>
          <p:cNvPicPr preferRelativeResize="0"/>
          <p:nvPr/>
        </p:nvPicPr>
        <p:blipFill rotWithShape="1">
          <a:blip r:embed="rId3">
            <a:alphaModFix/>
          </a:blip>
          <a:srcRect/>
          <a:stretch/>
        </p:blipFill>
        <p:spPr>
          <a:xfrm>
            <a:off x="10835933" y="209014"/>
            <a:ext cx="1051132" cy="136647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cxnSp>
        <p:nvCxnSpPr>
          <p:cNvPr id="361" name="Google Shape;361;g3f7911d6cc8_0_879"/>
          <p:cNvCxnSpPr/>
          <p:nvPr/>
        </p:nvCxnSpPr>
        <p:spPr>
          <a:xfrm rot="10800000">
            <a:off x="-9128" y="3634056"/>
            <a:ext cx="1912500" cy="1572900"/>
          </a:xfrm>
          <a:prstGeom prst="straightConnector1">
            <a:avLst/>
          </a:prstGeom>
          <a:noFill/>
          <a:ln w="9525" cap="flat" cmpd="sng">
            <a:solidFill>
              <a:schemeClr val="accent2"/>
            </a:solidFill>
            <a:prstDash val="solid"/>
            <a:miter lim="8000"/>
            <a:headEnd type="none" w="sm" len="sm"/>
            <a:tailEnd type="none" w="sm" len="sm"/>
          </a:ln>
        </p:spPr>
      </p:cxnSp>
      <p:grpSp>
        <p:nvGrpSpPr>
          <p:cNvPr id="362" name="Google Shape;362;g3f7911d6cc8_0_879"/>
          <p:cNvGrpSpPr/>
          <p:nvPr/>
        </p:nvGrpSpPr>
        <p:grpSpPr>
          <a:xfrm flipH="1">
            <a:off x="7561241" y="1"/>
            <a:ext cx="4764065" cy="3540948"/>
            <a:chOff x="-124265" y="-1"/>
            <a:chExt cx="4764065" cy="3367200"/>
          </a:xfrm>
        </p:grpSpPr>
        <p:sp>
          <p:nvSpPr>
            <p:cNvPr id="363" name="Google Shape;363;g3f7911d6cc8_0_879"/>
            <p:cNvSpPr/>
            <p:nvPr/>
          </p:nvSpPr>
          <p:spPr>
            <a:xfrm>
              <a:off x="0" y="-1"/>
              <a:ext cx="4639800" cy="3367200"/>
            </a:xfrm>
            <a:prstGeom prst="diagStripe">
              <a:avLst>
                <a:gd name="adj" fmla="val 51202"/>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cxnSp>
          <p:nvCxnSpPr>
            <p:cNvPr id="364" name="Google Shape;364;g3f7911d6cc8_0_879"/>
            <p:cNvCxnSpPr/>
            <p:nvPr/>
          </p:nvCxnSpPr>
          <p:spPr>
            <a:xfrm rot="10800000" flipH="1">
              <a:off x="1433638" y="93"/>
              <a:ext cx="1241100" cy="916500"/>
            </a:xfrm>
            <a:prstGeom prst="straightConnector1">
              <a:avLst/>
            </a:prstGeom>
            <a:noFill/>
            <a:ln w="9525" cap="flat" cmpd="sng">
              <a:solidFill>
                <a:srgbClr val="BFBFBF"/>
              </a:solidFill>
              <a:prstDash val="solid"/>
              <a:miter lim="8000"/>
              <a:headEnd type="none" w="sm" len="sm"/>
              <a:tailEnd type="none" w="sm" len="sm"/>
            </a:ln>
          </p:spPr>
        </p:cxnSp>
        <p:sp>
          <p:nvSpPr>
            <p:cNvPr id="365" name="Google Shape;365;g3f7911d6cc8_0_879"/>
            <p:cNvSpPr/>
            <p:nvPr/>
          </p:nvSpPr>
          <p:spPr>
            <a:xfrm rot="-2178996">
              <a:off x="-192216" y="1140830"/>
              <a:ext cx="1354503" cy="214810"/>
            </a:xfrm>
            <a:prstGeom prst="parallelogram">
              <a:avLst>
                <a:gd name="adj" fmla="val 72003"/>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
        <p:nvSpPr>
          <p:cNvPr id="366" name="Google Shape;366;g3f7911d6cc8_0_879"/>
          <p:cNvSpPr txBox="1"/>
          <p:nvPr/>
        </p:nvSpPr>
        <p:spPr>
          <a:xfrm>
            <a:off x="11072378" y="235732"/>
            <a:ext cx="814500" cy="615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400"/>
              <a:buFont typeface="Arial"/>
              <a:buNone/>
            </a:pPr>
            <a:r>
              <a:rPr lang="en-US" sz="3400" b="1" i="0" u="none" strike="noStrike" cap="none">
                <a:solidFill>
                  <a:schemeClr val="accent1"/>
                </a:solidFill>
                <a:latin typeface="Arial Black"/>
                <a:ea typeface="Arial Black"/>
                <a:cs typeface="Arial Black"/>
                <a:sym typeface="Arial Black"/>
              </a:rPr>
              <a:t>FR</a:t>
            </a:r>
            <a:endParaRPr sz="1400" b="0" i="0" u="none" strike="noStrike" cap="none">
              <a:solidFill>
                <a:srgbClr val="000000"/>
              </a:solidFill>
              <a:latin typeface="Arial"/>
              <a:ea typeface="Arial"/>
              <a:cs typeface="Arial"/>
              <a:sym typeface="Arial"/>
            </a:endParaRPr>
          </a:p>
        </p:txBody>
      </p:sp>
      <p:sp>
        <p:nvSpPr>
          <p:cNvPr id="367" name="Google Shape;367;g3f7911d6cc8_0_879"/>
          <p:cNvSpPr/>
          <p:nvPr/>
        </p:nvSpPr>
        <p:spPr>
          <a:xfrm flipH="1">
            <a:off x="6679908" y="1"/>
            <a:ext cx="1447800" cy="639000"/>
          </a:xfrm>
          <a:prstGeom prst="parallelogram">
            <a:avLst>
              <a:gd name="adj" fmla="val 135617"/>
            </a:avLst>
          </a:prstGeom>
          <a:solidFill>
            <a:schemeClr val="accent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68" name="Google Shape;368;g3f7911d6cc8_0_879"/>
          <p:cNvSpPr txBox="1">
            <a:spLocks noGrp="1"/>
          </p:cNvSpPr>
          <p:nvPr>
            <p:ph type="title"/>
          </p:nvPr>
        </p:nvSpPr>
        <p:spPr>
          <a:xfrm>
            <a:off x="518678" y="209028"/>
            <a:ext cx="8333100" cy="1148100"/>
          </a:xfrm>
          <a:prstGeom prst="rect">
            <a:avLst/>
          </a:prstGeom>
          <a:noFill/>
          <a:ln>
            <a:noFill/>
          </a:ln>
        </p:spPr>
        <p:txBody>
          <a:bodyPr spcFirstLastPara="1" wrap="square" lIns="91425" tIns="45700" rIns="91425" bIns="0" anchor="b" anchorCtr="0">
            <a:normAutofit fontScale="90000"/>
          </a:bodyPr>
          <a:lstStyle/>
          <a:p>
            <a:pPr marL="0" lvl="0" indent="0" algn="ctr" rtl="0">
              <a:lnSpc>
                <a:spcPct val="90000"/>
              </a:lnSpc>
              <a:spcBef>
                <a:spcPts val="0"/>
              </a:spcBef>
              <a:spcAft>
                <a:spcPts val="0"/>
              </a:spcAft>
              <a:buClr>
                <a:schemeClr val="accent1"/>
              </a:buClr>
              <a:buSzPct val="100000"/>
              <a:buFont typeface="Calibri"/>
              <a:buNone/>
            </a:pPr>
            <a:r>
              <a:rPr lang="en-US">
                <a:solidFill>
                  <a:srgbClr val="073763"/>
                </a:solidFill>
              </a:rPr>
              <a:t>Relationship between DFPC and BHA</a:t>
            </a:r>
            <a:endParaRPr>
              <a:solidFill>
                <a:srgbClr val="073763"/>
              </a:solidFill>
            </a:endParaRPr>
          </a:p>
        </p:txBody>
      </p:sp>
      <p:sp>
        <p:nvSpPr>
          <p:cNvPr id="369" name="Google Shape;369;g3f7911d6cc8_0_879"/>
          <p:cNvSpPr txBox="1">
            <a:spLocks noGrp="1"/>
          </p:cNvSpPr>
          <p:nvPr>
            <p:ph type="body" idx="4"/>
          </p:nvPr>
        </p:nvSpPr>
        <p:spPr>
          <a:xfrm>
            <a:off x="682825" y="1423000"/>
            <a:ext cx="8529300" cy="5302200"/>
          </a:xfrm>
          <a:prstGeom prst="rect">
            <a:avLst/>
          </a:prstGeom>
          <a:noFill/>
          <a:ln>
            <a:noFill/>
          </a:ln>
        </p:spPr>
        <p:txBody>
          <a:bodyPr spcFirstLastPara="1" wrap="square" lIns="91425" tIns="45700" rIns="91425" bIns="45700" anchor="t" anchorCtr="0">
            <a:normAutofit/>
          </a:bodyPr>
          <a:lstStyle/>
          <a:p>
            <a:pPr marL="914400" lvl="0" indent="0" algn="l" rtl="0">
              <a:lnSpc>
                <a:spcPct val="150000"/>
              </a:lnSpc>
              <a:spcBef>
                <a:spcPts val="0"/>
              </a:spcBef>
              <a:spcAft>
                <a:spcPts val="0"/>
              </a:spcAft>
              <a:buSzPts val="2400"/>
              <a:buNone/>
            </a:pPr>
            <a:endParaRPr sz="2300"/>
          </a:p>
          <a:p>
            <a:pPr marL="0" lvl="0" indent="0" algn="l" rtl="0">
              <a:lnSpc>
                <a:spcPct val="150000"/>
              </a:lnSpc>
              <a:spcBef>
                <a:spcPts val="0"/>
              </a:spcBef>
              <a:spcAft>
                <a:spcPts val="0"/>
              </a:spcAft>
              <a:buSzPts val="2400"/>
              <a:buNone/>
            </a:pPr>
            <a:endParaRPr/>
          </a:p>
        </p:txBody>
      </p:sp>
      <p:sp>
        <p:nvSpPr>
          <p:cNvPr id="370" name="Google Shape;370;g3f7911d6cc8_0_879"/>
          <p:cNvSpPr txBox="1">
            <a:spLocks noGrp="1"/>
          </p:cNvSpPr>
          <p:nvPr>
            <p:ph type="ftr" idx="11"/>
          </p:nvPr>
        </p:nvSpPr>
        <p:spPr>
          <a:xfrm>
            <a:off x="682825" y="6356350"/>
            <a:ext cx="7193700" cy="3651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SzPts val="1400"/>
              <a:buNone/>
            </a:pPr>
            <a:endParaRPr>
              <a:solidFill>
                <a:schemeClr val="lt1"/>
              </a:solidFill>
            </a:endParaRPr>
          </a:p>
        </p:txBody>
      </p:sp>
      <p:sp>
        <p:nvSpPr>
          <p:cNvPr id="371" name="Google Shape;371;g3f7911d6cc8_0_879"/>
          <p:cNvSpPr txBox="1">
            <a:spLocks noGrp="1"/>
          </p:cNvSpPr>
          <p:nvPr>
            <p:ph type="sldNum" idx="12"/>
          </p:nvPr>
        </p:nvSpPr>
        <p:spPr>
          <a:xfrm>
            <a:off x="11146971" y="6356350"/>
            <a:ext cx="740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sz="1200">
                <a:solidFill>
                  <a:srgbClr val="9E9E9E"/>
                </a:solidFill>
                <a:latin typeface="Calibri"/>
                <a:ea typeface="Calibri"/>
                <a:cs typeface="Calibri"/>
                <a:sym typeface="Calibri"/>
              </a:rPr>
              <a:t>7</a:t>
            </a:fld>
            <a:endParaRPr sz="1200">
              <a:solidFill>
                <a:srgbClr val="9E9E9E"/>
              </a:solidFill>
              <a:latin typeface="Calibri"/>
              <a:ea typeface="Calibri"/>
              <a:cs typeface="Calibri"/>
              <a:sym typeface="Calibri"/>
            </a:endParaRPr>
          </a:p>
        </p:txBody>
      </p:sp>
      <p:pic>
        <p:nvPicPr>
          <p:cNvPr id="372" name="Google Shape;372;g3f7911d6cc8_0_879"/>
          <p:cNvPicPr preferRelativeResize="0"/>
          <p:nvPr/>
        </p:nvPicPr>
        <p:blipFill rotWithShape="1">
          <a:blip r:embed="rId3">
            <a:alphaModFix/>
          </a:blip>
          <a:srcRect/>
          <a:stretch/>
        </p:blipFill>
        <p:spPr>
          <a:xfrm>
            <a:off x="11028433" y="56539"/>
            <a:ext cx="1051132" cy="1366473"/>
          </a:xfrm>
          <a:prstGeom prst="rect">
            <a:avLst/>
          </a:prstGeom>
          <a:noFill/>
          <a:ln>
            <a:noFill/>
          </a:ln>
        </p:spPr>
      </p:pic>
      <p:grpSp>
        <p:nvGrpSpPr>
          <p:cNvPr id="373" name="Google Shape;373;g3f7911d6cc8_0_879"/>
          <p:cNvGrpSpPr/>
          <p:nvPr/>
        </p:nvGrpSpPr>
        <p:grpSpPr>
          <a:xfrm>
            <a:off x="571500" y="1619250"/>
            <a:ext cx="5238900" cy="4572000"/>
            <a:chOff x="0" y="0"/>
            <a:chExt cx="5238900" cy="4572000"/>
          </a:xfrm>
        </p:grpSpPr>
        <p:sp>
          <p:nvSpPr>
            <p:cNvPr id="374" name="Google Shape;374;g3f7911d6cc8_0_879"/>
            <p:cNvSpPr/>
            <p:nvPr/>
          </p:nvSpPr>
          <p:spPr>
            <a:xfrm>
              <a:off x="0" y="0"/>
              <a:ext cx="5238900" cy="4572000"/>
            </a:xfrm>
            <a:prstGeom prst="roundRect">
              <a:avLst>
                <a:gd name="adj" fmla="val 2500"/>
              </a:avLst>
            </a:prstGeom>
            <a:solidFill>
              <a:srgbClr val="FFFBF0"/>
            </a:solidFill>
            <a:ln w="19050" cap="flat" cmpd="sng">
              <a:solidFill>
                <a:srgbClr val="EAB20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700">
                <a:solidFill>
                  <a:srgbClr val="073763"/>
                </a:solidFill>
              </a:endParaRPr>
            </a:p>
          </p:txBody>
        </p:sp>
        <p:sp>
          <p:nvSpPr>
            <p:cNvPr id="375" name="Google Shape;375;g3f7911d6cc8_0_879"/>
            <p:cNvSpPr/>
            <p:nvPr/>
          </p:nvSpPr>
          <p:spPr>
            <a:xfrm>
              <a:off x="0" y="0"/>
              <a:ext cx="76200" cy="4572000"/>
            </a:xfrm>
            <a:prstGeom prst="roundRect">
              <a:avLst>
                <a:gd name="adj" fmla="val 50000"/>
              </a:avLst>
            </a:prstGeom>
            <a:solidFill>
              <a:srgbClr val="EAB200"/>
            </a:solidFill>
            <a:ln>
              <a:noFill/>
            </a:ln>
          </p:spPr>
          <p:txBody>
            <a:bodyPr spcFirstLastPara="1" wrap="square" lIns="0" tIns="0" rIns="0" bIns="0" anchor="ctr" anchorCtr="0">
              <a:noAutofit/>
            </a:bodyPr>
            <a:lstStyle/>
            <a:p>
              <a:pPr marL="0" lvl="0" indent="0" algn="l" rtl="0">
                <a:spcBef>
                  <a:spcPts val="0"/>
                </a:spcBef>
                <a:spcAft>
                  <a:spcPts val="0"/>
                </a:spcAft>
                <a:buNone/>
              </a:pPr>
              <a:endParaRPr sz="1700">
                <a:solidFill>
                  <a:srgbClr val="073763"/>
                </a:solidFill>
              </a:endParaRPr>
            </a:p>
          </p:txBody>
        </p:sp>
        <p:sp>
          <p:nvSpPr>
            <p:cNvPr id="376" name="Google Shape;376;g3f7911d6cc8_0_879"/>
            <p:cNvSpPr txBox="1"/>
            <p:nvPr/>
          </p:nvSpPr>
          <p:spPr>
            <a:xfrm>
              <a:off x="285750" y="238125"/>
              <a:ext cx="4667400" cy="4095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300" b="1">
                  <a:solidFill>
                    <a:srgbClr val="073763"/>
                  </a:solidFill>
                  <a:latin typeface="Calibri"/>
                  <a:ea typeface="Calibri"/>
                  <a:cs typeface="Calibri"/>
                  <a:sym typeface="Calibri"/>
                </a:rPr>
                <a:t>Colorado Behavioral Health Administration (BHA)</a:t>
              </a:r>
              <a:endParaRPr sz="2300" b="1">
                <a:solidFill>
                  <a:srgbClr val="073763"/>
                </a:solidFill>
                <a:latin typeface="Calibri"/>
                <a:ea typeface="Calibri"/>
                <a:cs typeface="Calibri"/>
                <a:sym typeface="Calibri"/>
              </a:endParaRPr>
            </a:p>
            <a:p>
              <a:pPr marL="0" lvl="0" indent="0" algn="l" rtl="0">
                <a:spcBef>
                  <a:spcPts val="1500"/>
                </a:spcBef>
                <a:spcAft>
                  <a:spcPts val="0"/>
                </a:spcAft>
                <a:buNone/>
              </a:pPr>
              <a:r>
                <a:rPr lang="en-US" sz="1600" b="1">
                  <a:solidFill>
                    <a:srgbClr val="073763"/>
                  </a:solidFill>
                  <a:latin typeface="Calibri"/>
                  <a:ea typeface="Calibri"/>
                  <a:cs typeface="Calibri"/>
                  <a:sym typeface="Calibri"/>
                </a:rPr>
                <a:t>• Licensing Oversight:</a:t>
              </a:r>
              <a:r>
                <a:rPr lang="en-US" sz="1600">
                  <a:solidFill>
                    <a:srgbClr val="073763"/>
                  </a:solidFill>
                  <a:latin typeface="Calibri"/>
                  <a:ea typeface="Calibri"/>
                  <a:cs typeface="Calibri"/>
                  <a:sym typeface="Calibri"/>
                </a:rPr>
                <a:t> Issues licenses upon receipt of a Certificate of Compliance (COC) and conducts necessary inspections.</a:t>
              </a:r>
              <a:endParaRPr sz="1600">
                <a:solidFill>
                  <a:srgbClr val="073763"/>
                </a:solidFill>
                <a:latin typeface="Calibri"/>
                <a:ea typeface="Calibri"/>
                <a:cs typeface="Calibri"/>
                <a:sym typeface="Calibri"/>
              </a:endParaRPr>
            </a:p>
            <a:p>
              <a:pPr marL="0" lvl="0" indent="0" algn="l" rtl="0">
                <a:spcBef>
                  <a:spcPts val="1125"/>
                </a:spcBef>
                <a:spcAft>
                  <a:spcPts val="0"/>
                </a:spcAft>
                <a:buNone/>
              </a:pPr>
              <a:r>
                <a:rPr lang="en-US" sz="1600" b="1">
                  <a:solidFill>
                    <a:srgbClr val="073763"/>
                  </a:solidFill>
                  <a:latin typeface="Calibri"/>
                  <a:ea typeface="Calibri"/>
                  <a:cs typeface="Calibri"/>
                  <a:sym typeface="Calibri"/>
                </a:rPr>
                <a:t>• Regulatory Requirements:</a:t>
              </a:r>
              <a:r>
                <a:rPr lang="en-US" sz="1600">
                  <a:solidFill>
                    <a:srgbClr val="073763"/>
                  </a:solidFill>
                  <a:latin typeface="Calibri"/>
                  <a:ea typeface="Calibri"/>
                  <a:cs typeface="Calibri"/>
                  <a:sym typeface="Calibri"/>
                </a:rPr>
                <a:t> Mandates annual license fees to ensure operational compliance and standard maintenance.</a:t>
              </a:r>
              <a:endParaRPr sz="1600">
                <a:solidFill>
                  <a:srgbClr val="073763"/>
                </a:solidFill>
                <a:latin typeface="Calibri"/>
                <a:ea typeface="Calibri"/>
                <a:cs typeface="Calibri"/>
                <a:sym typeface="Calibri"/>
              </a:endParaRPr>
            </a:p>
            <a:p>
              <a:pPr marL="0" lvl="0" indent="0" algn="l" rtl="0">
                <a:spcBef>
                  <a:spcPts val="1125"/>
                </a:spcBef>
                <a:spcAft>
                  <a:spcPts val="0"/>
                </a:spcAft>
                <a:buNone/>
              </a:pPr>
              <a:r>
                <a:rPr lang="en-US" sz="1600" b="1">
                  <a:solidFill>
                    <a:srgbClr val="073763"/>
                  </a:solidFill>
                  <a:latin typeface="Calibri"/>
                  <a:ea typeface="Calibri"/>
                  <a:cs typeface="Calibri"/>
                  <a:sym typeface="Calibri"/>
                </a:rPr>
                <a:t>• Assessment Standards:</a:t>
              </a:r>
              <a:r>
                <a:rPr lang="en-US" sz="1600">
                  <a:solidFill>
                    <a:srgbClr val="073763"/>
                  </a:solidFill>
                  <a:latin typeface="Calibri"/>
                  <a:ea typeface="Calibri"/>
                  <a:cs typeface="Calibri"/>
                  <a:sym typeface="Calibri"/>
                </a:rPr>
                <a:t> Utilizes ASAM (American Society of Addiction Medicine) criteria for comprehensive facility ratings.</a:t>
              </a:r>
              <a:endParaRPr sz="1600">
                <a:solidFill>
                  <a:srgbClr val="073763"/>
                </a:solidFill>
                <a:latin typeface="Calibri"/>
                <a:ea typeface="Calibri"/>
                <a:cs typeface="Calibri"/>
                <a:sym typeface="Calibri"/>
              </a:endParaRPr>
            </a:p>
          </p:txBody>
        </p:sp>
      </p:grpSp>
      <p:grpSp>
        <p:nvGrpSpPr>
          <p:cNvPr id="377" name="Google Shape;377;g3f7911d6cc8_0_879"/>
          <p:cNvGrpSpPr/>
          <p:nvPr/>
        </p:nvGrpSpPr>
        <p:grpSpPr>
          <a:xfrm>
            <a:off x="6096000" y="1619250"/>
            <a:ext cx="5524500" cy="4572000"/>
            <a:chOff x="0" y="0"/>
            <a:chExt cx="5524500" cy="4572000"/>
          </a:xfrm>
        </p:grpSpPr>
        <p:sp>
          <p:nvSpPr>
            <p:cNvPr id="378" name="Google Shape;378;g3f7911d6cc8_0_879"/>
            <p:cNvSpPr/>
            <p:nvPr/>
          </p:nvSpPr>
          <p:spPr>
            <a:xfrm>
              <a:off x="0" y="0"/>
              <a:ext cx="5524500" cy="4572000"/>
            </a:xfrm>
            <a:prstGeom prst="roundRect">
              <a:avLst>
                <a:gd name="adj" fmla="val 2500"/>
              </a:avLst>
            </a:prstGeom>
            <a:solidFill>
              <a:srgbClr val="F4F7FA"/>
            </a:solidFill>
            <a:ln w="19050" cap="flat" cmpd="sng">
              <a:solidFill>
                <a:srgbClr val="014067"/>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700">
                <a:solidFill>
                  <a:srgbClr val="073763"/>
                </a:solidFill>
              </a:endParaRPr>
            </a:p>
          </p:txBody>
        </p:sp>
        <p:sp>
          <p:nvSpPr>
            <p:cNvPr id="379" name="Google Shape;379;g3f7911d6cc8_0_879"/>
            <p:cNvSpPr/>
            <p:nvPr/>
          </p:nvSpPr>
          <p:spPr>
            <a:xfrm>
              <a:off x="0" y="0"/>
              <a:ext cx="76200" cy="4572000"/>
            </a:xfrm>
            <a:prstGeom prst="roundRect">
              <a:avLst>
                <a:gd name="adj" fmla="val 50000"/>
              </a:avLst>
            </a:prstGeom>
            <a:solidFill>
              <a:srgbClr val="014067"/>
            </a:solidFill>
            <a:ln>
              <a:noFill/>
            </a:ln>
          </p:spPr>
          <p:txBody>
            <a:bodyPr spcFirstLastPara="1" wrap="square" lIns="0" tIns="0" rIns="0" bIns="0" anchor="ctr" anchorCtr="0">
              <a:noAutofit/>
            </a:bodyPr>
            <a:lstStyle/>
            <a:p>
              <a:pPr marL="0" lvl="0" indent="0" algn="l" rtl="0">
                <a:spcBef>
                  <a:spcPts val="0"/>
                </a:spcBef>
                <a:spcAft>
                  <a:spcPts val="0"/>
                </a:spcAft>
                <a:buNone/>
              </a:pPr>
              <a:endParaRPr sz="1700">
                <a:solidFill>
                  <a:srgbClr val="073763"/>
                </a:solidFill>
              </a:endParaRPr>
            </a:p>
          </p:txBody>
        </p:sp>
        <p:sp>
          <p:nvSpPr>
            <p:cNvPr id="380" name="Google Shape;380;g3f7911d6cc8_0_879"/>
            <p:cNvSpPr txBox="1"/>
            <p:nvPr/>
          </p:nvSpPr>
          <p:spPr>
            <a:xfrm>
              <a:off x="285750" y="238125"/>
              <a:ext cx="4953000" cy="4095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2300" b="1">
                  <a:solidFill>
                    <a:srgbClr val="073763"/>
                  </a:solidFill>
                  <a:latin typeface="Calibri"/>
                  <a:ea typeface="Calibri"/>
                  <a:cs typeface="Calibri"/>
                  <a:sym typeface="Calibri"/>
                </a:rPr>
                <a:t>Colorado Division of Fire Prevention and Control</a:t>
              </a:r>
              <a:endParaRPr sz="2300" b="1">
                <a:solidFill>
                  <a:srgbClr val="073763"/>
                </a:solidFill>
                <a:latin typeface="Calibri"/>
                <a:ea typeface="Calibri"/>
                <a:cs typeface="Calibri"/>
                <a:sym typeface="Calibri"/>
              </a:endParaRPr>
            </a:p>
            <a:p>
              <a:pPr marL="0" lvl="0" indent="0" algn="l" rtl="0">
                <a:spcBef>
                  <a:spcPts val="1500"/>
                </a:spcBef>
                <a:spcAft>
                  <a:spcPts val="0"/>
                </a:spcAft>
                <a:buNone/>
              </a:pPr>
              <a:r>
                <a:rPr lang="en-US" sz="1700" b="1">
                  <a:solidFill>
                    <a:srgbClr val="073763"/>
                  </a:solidFill>
                  <a:latin typeface="Calibri"/>
                  <a:ea typeface="Calibri"/>
                  <a:cs typeface="Calibri"/>
                  <a:sym typeface="Calibri"/>
                </a:rPr>
                <a:t>Licensing and Certification</a:t>
              </a:r>
              <a:endParaRPr sz="1700" b="1">
                <a:solidFill>
                  <a:srgbClr val="073763"/>
                </a:solidFill>
                <a:latin typeface="Calibri"/>
                <a:ea typeface="Calibri"/>
                <a:cs typeface="Calibri"/>
                <a:sym typeface="Calibri"/>
              </a:endParaRPr>
            </a:p>
            <a:p>
              <a:pPr marL="457200" lvl="0" indent="-327025" algn="l" rtl="0">
                <a:spcBef>
                  <a:spcPts val="450"/>
                </a:spcBef>
                <a:spcAft>
                  <a:spcPts val="0"/>
                </a:spcAft>
                <a:buClr>
                  <a:srgbClr val="073763"/>
                </a:buClr>
                <a:buSzPts val="1550"/>
                <a:buFont typeface="Calibri"/>
                <a:buChar char="●"/>
              </a:pPr>
              <a:r>
                <a:rPr lang="en-US" sz="1550">
                  <a:solidFill>
                    <a:srgbClr val="073763"/>
                  </a:solidFill>
                  <a:latin typeface="Calibri"/>
                  <a:ea typeface="Calibri"/>
                  <a:cs typeface="Calibri"/>
                  <a:sym typeface="Calibri"/>
                </a:rPr>
                <a:t>Issue Certificate of Compliance (COC) for BHE licenses.</a:t>
              </a:r>
              <a:endParaRPr sz="1550">
                <a:solidFill>
                  <a:srgbClr val="073763"/>
                </a:solidFill>
                <a:latin typeface="Calibri"/>
                <a:ea typeface="Calibri"/>
                <a:cs typeface="Calibri"/>
                <a:sym typeface="Calibri"/>
              </a:endParaRPr>
            </a:p>
            <a:p>
              <a:pPr marL="457200" lvl="0" indent="-327025" algn="l" rtl="0">
                <a:spcBef>
                  <a:spcPts val="450"/>
                </a:spcBef>
                <a:spcAft>
                  <a:spcPts val="0"/>
                </a:spcAft>
                <a:buClr>
                  <a:srgbClr val="073763"/>
                </a:buClr>
                <a:buSzPts val="1550"/>
                <a:buFont typeface="Calibri"/>
                <a:buChar char="●"/>
              </a:pPr>
              <a:r>
                <a:rPr lang="en-US" sz="1550">
                  <a:solidFill>
                    <a:srgbClr val="073763"/>
                  </a:solidFill>
                  <a:latin typeface="Calibri"/>
                  <a:ea typeface="Calibri"/>
                  <a:cs typeface="Calibri"/>
                  <a:sym typeface="Calibri"/>
                </a:rPr>
                <a:t>Conduct Life Safety Code (LSC) inspections for licensure.</a:t>
              </a:r>
              <a:endParaRPr sz="1550">
                <a:solidFill>
                  <a:srgbClr val="073763"/>
                </a:solidFill>
                <a:latin typeface="Calibri"/>
                <a:ea typeface="Calibri"/>
                <a:cs typeface="Calibri"/>
                <a:sym typeface="Calibri"/>
              </a:endParaRPr>
            </a:p>
            <a:p>
              <a:pPr marL="457200" lvl="0" indent="-327025" algn="l" rtl="0">
                <a:spcBef>
                  <a:spcPts val="450"/>
                </a:spcBef>
                <a:spcAft>
                  <a:spcPts val="0"/>
                </a:spcAft>
                <a:buClr>
                  <a:srgbClr val="073763"/>
                </a:buClr>
                <a:buSzPts val="1550"/>
                <a:buFont typeface="Calibri"/>
                <a:buChar char="●"/>
              </a:pPr>
              <a:r>
                <a:rPr lang="en-US" sz="1550">
                  <a:solidFill>
                    <a:srgbClr val="073763"/>
                  </a:solidFill>
                  <a:latin typeface="Calibri"/>
                  <a:ea typeface="Calibri"/>
                  <a:cs typeface="Calibri"/>
                  <a:sym typeface="Calibri"/>
                </a:rPr>
                <a:t>Issue results from COC inspections.</a:t>
              </a:r>
              <a:endParaRPr sz="1550">
                <a:solidFill>
                  <a:srgbClr val="073763"/>
                </a:solidFill>
                <a:latin typeface="Calibri"/>
                <a:ea typeface="Calibri"/>
                <a:cs typeface="Calibri"/>
                <a:sym typeface="Calibri"/>
              </a:endParaRPr>
            </a:p>
            <a:p>
              <a:pPr marL="457200" lvl="0" indent="-327025" algn="l" rtl="0">
                <a:spcBef>
                  <a:spcPts val="450"/>
                </a:spcBef>
                <a:spcAft>
                  <a:spcPts val="0"/>
                </a:spcAft>
                <a:buClr>
                  <a:srgbClr val="073763"/>
                </a:buClr>
                <a:buSzPts val="1550"/>
                <a:buFont typeface="Calibri"/>
                <a:buChar char="●"/>
              </a:pPr>
              <a:r>
                <a:rPr lang="en-US" sz="1550">
                  <a:solidFill>
                    <a:srgbClr val="073763"/>
                  </a:solidFill>
                  <a:latin typeface="Calibri"/>
                  <a:ea typeface="Calibri"/>
                  <a:cs typeface="Calibri"/>
                  <a:sym typeface="Calibri"/>
                </a:rPr>
                <a:t>Manage annual COC invoicing.</a:t>
              </a:r>
              <a:endParaRPr sz="1550">
                <a:solidFill>
                  <a:srgbClr val="073763"/>
                </a:solidFill>
                <a:latin typeface="Calibri"/>
                <a:ea typeface="Calibri"/>
                <a:cs typeface="Calibri"/>
                <a:sym typeface="Calibri"/>
              </a:endParaRPr>
            </a:p>
            <a:p>
              <a:pPr marL="0" lvl="0" indent="0" algn="l" rtl="0">
                <a:spcBef>
                  <a:spcPts val="1500"/>
                </a:spcBef>
                <a:spcAft>
                  <a:spcPts val="0"/>
                </a:spcAft>
                <a:buNone/>
              </a:pPr>
              <a:r>
                <a:rPr lang="en-US" sz="1700" b="1">
                  <a:solidFill>
                    <a:srgbClr val="073763"/>
                  </a:solidFill>
                  <a:latin typeface="Calibri"/>
                  <a:ea typeface="Calibri"/>
                  <a:cs typeface="Calibri"/>
                  <a:sym typeface="Calibri"/>
                </a:rPr>
                <a:t>Permitting and Inspections</a:t>
              </a:r>
              <a:endParaRPr sz="1700" b="1">
                <a:solidFill>
                  <a:srgbClr val="073763"/>
                </a:solidFill>
                <a:latin typeface="Calibri"/>
                <a:ea typeface="Calibri"/>
                <a:cs typeface="Calibri"/>
                <a:sym typeface="Calibri"/>
              </a:endParaRPr>
            </a:p>
            <a:p>
              <a:pPr marL="457200" lvl="0" indent="-327025" algn="l" rtl="0">
                <a:spcBef>
                  <a:spcPts val="450"/>
                </a:spcBef>
                <a:spcAft>
                  <a:spcPts val="0"/>
                </a:spcAft>
                <a:buClr>
                  <a:srgbClr val="073763"/>
                </a:buClr>
                <a:buSzPts val="1550"/>
                <a:buFont typeface="Calibri"/>
                <a:buChar char="●"/>
              </a:pPr>
              <a:r>
                <a:rPr lang="en-US" sz="1550">
                  <a:solidFill>
                    <a:srgbClr val="073763"/>
                  </a:solidFill>
                  <a:latin typeface="Calibri"/>
                  <a:ea typeface="Calibri"/>
                  <a:cs typeface="Calibri"/>
                  <a:sym typeface="Calibri"/>
                </a:rPr>
                <a:t>Permit and review LSC-related work within BHE facilities.</a:t>
              </a:r>
              <a:endParaRPr sz="1550">
                <a:solidFill>
                  <a:srgbClr val="073763"/>
                </a:solidFill>
                <a:latin typeface="Calibri"/>
                <a:ea typeface="Calibri"/>
                <a:cs typeface="Calibri"/>
                <a:sym typeface="Calibri"/>
              </a:endParaRPr>
            </a:p>
            <a:p>
              <a:pPr marL="457200" lvl="0" indent="-327025" algn="l" rtl="0">
                <a:spcBef>
                  <a:spcPts val="450"/>
                </a:spcBef>
                <a:spcAft>
                  <a:spcPts val="0"/>
                </a:spcAft>
                <a:buClr>
                  <a:srgbClr val="073763"/>
                </a:buClr>
                <a:buSzPts val="1550"/>
                <a:buFont typeface="Calibri"/>
                <a:buChar char="●"/>
              </a:pPr>
              <a:r>
                <a:rPr lang="en-US" sz="1550">
                  <a:solidFill>
                    <a:srgbClr val="073763"/>
                  </a:solidFill>
                  <a:latin typeface="Calibri"/>
                  <a:ea typeface="Calibri"/>
                  <a:cs typeface="Calibri"/>
                  <a:sym typeface="Calibri"/>
                </a:rPr>
                <a:t>Conduct construction-phase inspections to verify building safety.</a:t>
              </a:r>
              <a:endParaRPr sz="1550">
                <a:solidFill>
                  <a:srgbClr val="073763"/>
                </a:solidFill>
                <a:latin typeface="Calibri"/>
                <a:ea typeface="Calibri"/>
                <a:cs typeface="Calibri"/>
                <a:sym typeface="Calibri"/>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10"/>
          <p:cNvSpPr txBox="1">
            <a:spLocks noGrp="1"/>
          </p:cNvSpPr>
          <p:nvPr>
            <p:ph type="sldNum" idx="12"/>
          </p:nvPr>
        </p:nvSpPr>
        <p:spPr>
          <a:xfrm>
            <a:off x="11146971" y="6356350"/>
            <a:ext cx="740227"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sz="1200">
                <a:solidFill>
                  <a:srgbClr val="9E9E9E"/>
                </a:solidFill>
                <a:latin typeface="Calibri"/>
                <a:ea typeface="Calibri"/>
                <a:cs typeface="Calibri"/>
                <a:sym typeface="Calibri"/>
              </a:rPr>
              <a:t>8</a:t>
            </a:fld>
            <a:endParaRPr sz="1200">
              <a:solidFill>
                <a:srgbClr val="9E9E9E"/>
              </a:solidFill>
              <a:latin typeface="Calibri"/>
              <a:ea typeface="Calibri"/>
              <a:cs typeface="Calibri"/>
              <a:sym typeface="Calibri"/>
            </a:endParaRPr>
          </a:p>
        </p:txBody>
      </p:sp>
      <p:pic>
        <p:nvPicPr>
          <p:cNvPr id="386" name="Google Shape;386;p10"/>
          <p:cNvPicPr preferRelativeResize="0"/>
          <p:nvPr/>
        </p:nvPicPr>
        <p:blipFill rotWithShape="1">
          <a:blip r:embed="rId3">
            <a:alphaModFix/>
          </a:blip>
          <a:srcRect/>
          <a:stretch/>
        </p:blipFill>
        <p:spPr>
          <a:xfrm>
            <a:off x="11028433" y="56539"/>
            <a:ext cx="1051132" cy="1366472"/>
          </a:xfrm>
          <a:prstGeom prst="rect">
            <a:avLst/>
          </a:prstGeom>
          <a:noFill/>
          <a:ln>
            <a:noFill/>
          </a:ln>
        </p:spPr>
      </p:pic>
      <p:sp>
        <p:nvSpPr>
          <p:cNvPr id="387" name="Google Shape;387;p10"/>
          <p:cNvSpPr txBox="1">
            <a:spLocks noGrp="1"/>
          </p:cNvSpPr>
          <p:nvPr>
            <p:ph type="body" idx="2"/>
          </p:nvPr>
        </p:nvSpPr>
        <p:spPr>
          <a:xfrm>
            <a:off x="520500" y="2005750"/>
            <a:ext cx="3684600" cy="4112400"/>
          </a:xfrm>
          <a:prstGeom prst="rect">
            <a:avLst/>
          </a:prstGeom>
          <a:noFill/>
          <a:ln>
            <a:noFill/>
          </a:ln>
        </p:spPr>
        <p:txBody>
          <a:bodyPr spcFirstLastPara="1" wrap="square" lIns="91425" tIns="45700" rIns="91425" bIns="45700" anchor="t" anchorCtr="0">
            <a:normAutofit/>
          </a:bodyPr>
          <a:lstStyle/>
          <a:p>
            <a:pPr marL="228600" lvl="0" indent="-194309" algn="l" rtl="0">
              <a:lnSpc>
                <a:spcPct val="90000"/>
              </a:lnSpc>
              <a:spcBef>
                <a:spcPts val="1000"/>
              </a:spcBef>
              <a:spcAft>
                <a:spcPts val="0"/>
              </a:spcAft>
              <a:buClr>
                <a:srgbClr val="073763"/>
              </a:buClr>
              <a:buSzPts val="2880"/>
              <a:buChar char="•"/>
            </a:pPr>
            <a:r>
              <a:rPr lang="en-US">
                <a:solidFill>
                  <a:srgbClr val="073763"/>
                </a:solidFill>
              </a:rPr>
              <a:t>DFPC has purview with Level 3 and higher. </a:t>
            </a:r>
            <a:endParaRPr>
              <a:solidFill>
                <a:srgbClr val="073763"/>
              </a:solidFill>
            </a:endParaRPr>
          </a:p>
          <a:p>
            <a:pPr marL="228600" lvl="0" indent="-163829" algn="l" rtl="0">
              <a:lnSpc>
                <a:spcPct val="90000"/>
              </a:lnSpc>
              <a:spcBef>
                <a:spcPts val="1000"/>
              </a:spcBef>
              <a:spcAft>
                <a:spcPts val="0"/>
              </a:spcAft>
              <a:buClr>
                <a:srgbClr val="073763"/>
              </a:buClr>
              <a:buSzPts val="2400"/>
              <a:buChar char="•"/>
            </a:pPr>
            <a:r>
              <a:rPr lang="en-US">
                <a:solidFill>
                  <a:srgbClr val="073763"/>
                </a:solidFill>
              </a:rPr>
              <a:t>Any level 1 or 2 is considered a business occupancy for DFPC and the fire inspections will be completed by the “Qualified Fire Department.”</a:t>
            </a:r>
            <a:endParaRPr>
              <a:solidFill>
                <a:srgbClr val="073763"/>
              </a:solidFill>
            </a:endParaRPr>
          </a:p>
          <a:p>
            <a:pPr marL="228600" lvl="0" indent="0" algn="l" rtl="0">
              <a:lnSpc>
                <a:spcPct val="90000"/>
              </a:lnSpc>
              <a:spcBef>
                <a:spcPts val="500"/>
              </a:spcBef>
              <a:spcAft>
                <a:spcPts val="0"/>
              </a:spcAft>
              <a:buSzPts val="2400"/>
              <a:buNone/>
            </a:pPr>
            <a:endParaRPr sz="1935">
              <a:solidFill>
                <a:srgbClr val="073763"/>
              </a:solidFill>
            </a:endParaRPr>
          </a:p>
        </p:txBody>
      </p:sp>
      <p:sp>
        <p:nvSpPr>
          <p:cNvPr id="388" name="Google Shape;388;p10"/>
          <p:cNvSpPr txBox="1">
            <a:spLocks noGrp="1"/>
          </p:cNvSpPr>
          <p:nvPr>
            <p:ph type="title"/>
          </p:nvPr>
        </p:nvSpPr>
        <p:spPr>
          <a:xfrm>
            <a:off x="518678" y="209028"/>
            <a:ext cx="8333222" cy="1147969"/>
          </a:xfrm>
          <a:prstGeom prst="rect">
            <a:avLst/>
          </a:prstGeom>
          <a:noFill/>
          <a:ln>
            <a:noFill/>
          </a:ln>
        </p:spPr>
        <p:txBody>
          <a:bodyPr spcFirstLastPara="1" wrap="square" lIns="91425" tIns="45700" rIns="91425" bIns="0" anchor="b" anchorCtr="0">
            <a:normAutofit/>
          </a:bodyPr>
          <a:lstStyle/>
          <a:p>
            <a:pPr marL="0" lvl="0" indent="0" algn="l" rtl="0">
              <a:lnSpc>
                <a:spcPct val="90000"/>
              </a:lnSpc>
              <a:spcBef>
                <a:spcPts val="0"/>
              </a:spcBef>
              <a:spcAft>
                <a:spcPts val="0"/>
              </a:spcAft>
              <a:buClr>
                <a:schemeClr val="accent1"/>
              </a:buClr>
              <a:buSzPts val="4400"/>
              <a:buFont typeface="Calibri"/>
              <a:buNone/>
            </a:pPr>
            <a:r>
              <a:rPr lang="en-US"/>
              <a:t>ASAM Ratings and DFPC</a:t>
            </a:r>
            <a:endParaRPr/>
          </a:p>
        </p:txBody>
      </p:sp>
      <p:pic>
        <p:nvPicPr>
          <p:cNvPr id="389" name="Google Shape;389;p10"/>
          <p:cNvPicPr preferRelativeResize="0"/>
          <p:nvPr/>
        </p:nvPicPr>
        <p:blipFill>
          <a:blip r:embed="rId4">
            <a:alphaModFix/>
          </a:blip>
          <a:stretch>
            <a:fillRect/>
          </a:stretch>
        </p:blipFill>
        <p:spPr>
          <a:xfrm>
            <a:off x="4614175" y="2116303"/>
            <a:ext cx="7577825" cy="38074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g39460e92997_1_39"/>
          <p:cNvSpPr txBox="1">
            <a:spLocks noGrp="1"/>
          </p:cNvSpPr>
          <p:nvPr>
            <p:ph type="title"/>
          </p:nvPr>
        </p:nvSpPr>
        <p:spPr>
          <a:xfrm>
            <a:off x="518678" y="209028"/>
            <a:ext cx="8333100" cy="1148100"/>
          </a:xfrm>
          <a:prstGeom prst="rect">
            <a:avLst/>
          </a:prstGeom>
          <a:noFill/>
          <a:ln>
            <a:noFill/>
          </a:ln>
        </p:spPr>
        <p:txBody>
          <a:bodyPr spcFirstLastPara="1" wrap="square" lIns="91425" tIns="45700" rIns="91425" bIns="0" anchor="b" anchorCtr="0">
            <a:normAutofit/>
          </a:bodyPr>
          <a:lstStyle/>
          <a:p>
            <a:pPr marL="0" lvl="0" indent="0" algn="ctr" rtl="0">
              <a:lnSpc>
                <a:spcPct val="90000"/>
              </a:lnSpc>
              <a:spcBef>
                <a:spcPts val="0"/>
              </a:spcBef>
              <a:spcAft>
                <a:spcPts val="0"/>
              </a:spcAft>
              <a:buClr>
                <a:schemeClr val="accent1"/>
              </a:buClr>
              <a:buSzPts val="4400"/>
              <a:buFont typeface="Calibri"/>
              <a:buNone/>
            </a:pPr>
            <a:r>
              <a:rPr lang="en-US">
                <a:solidFill>
                  <a:srgbClr val="073763"/>
                </a:solidFill>
              </a:rPr>
              <a:t>COC Surveys</a:t>
            </a:r>
            <a:endParaRPr>
              <a:solidFill>
                <a:srgbClr val="073763"/>
              </a:solidFill>
            </a:endParaRPr>
          </a:p>
        </p:txBody>
      </p:sp>
      <p:sp>
        <p:nvSpPr>
          <p:cNvPr id="395" name="Google Shape;395;g39460e92997_1_39"/>
          <p:cNvSpPr txBox="1">
            <a:spLocks noGrp="1"/>
          </p:cNvSpPr>
          <p:nvPr>
            <p:ph type="body" idx="4"/>
          </p:nvPr>
        </p:nvSpPr>
        <p:spPr>
          <a:xfrm>
            <a:off x="682821" y="1388500"/>
            <a:ext cx="7791300" cy="5020800"/>
          </a:xfrm>
          <a:prstGeom prst="rect">
            <a:avLst/>
          </a:prstGeom>
          <a:noFill/>
          <a:ln>
            <a:noFill/>
          </a:ln>
        </p:spPr>
        <p:txBody>
          <a:bodyPr spcFirstLastPara="1" wrap="square" lIns="91425" tIns="45700" rIns="91425" bIns="45700" anchor="t" anchorCtr="0">
            <a:normAutofit/>
          </a:bodyPr>
          <a:lstStyle/>
          <a:p>
            <a:pPr marL="457200" lvl="0" indent="-381000" algn="l" rtl="0">
              <a:lnSpc>
                <a:spcPct val="140000"/>
              </a:lnSpc>
              <a:spcBef>
                <a:spcPts val="1200"/>
              </a:spcBef>
              <a:spcAft>
                <a:spcPts val="0"/>
              </a:spcAft>
              <a:buClr>
                <a:srgbClr val="073763"/>
              </a:buClr>
              <a:buSzPts val="2400"/>
              <a:buFont typeface="Calibri"/>
              <a:buChar char="●"/>
            </a:pPr>
            <a:r>
              <a:rPr lang="en-US">
                <a:solidFill>
                  <a:srgbClr val="073763"/>
                </a:solidFill>
              </a:rPr>
              <a:t>Every BHE requires a COC survey on a 3-year cycle</a:t>
            </a:r>
            <a:endParaRPr>
              <a:solidFill>
                <a:srgbClr val="073763"/>
              </a:solidFill>
            </a:endParaRPr>
          </a:p>
          <a:p>
            <a:pPr marL="457200" lvl="0" indent="-381000" algn="l" rtl="0">
              <a:lnSpc>
                <a:spcPct val="140000"/>
              </a:lnSpc>
              <a:spcBef>
                <a:spcPts val="0"/>
              </a:spcBef>
              <a:spcAft>
                <a:spcPts val="0"/>
              </a:spcAft>
              <a:buClr>
                <a:srgbClr val="073763"/>
              </a:buClr>
              <a:buSzPts val="2400"/>
              <a:buFont typeface="Calibri"/>
              <a:buChar char="●"/>
            </a:pPr>
            <a:r>
              <a:rPr lang="en-US">
                <a:solidFill>
                  <a:srgbClr val="073763"/>
                </a:solidFill>
              </a:rPr>
              <a:t>Evaluates compliance with NFPA 101 and approximately 70 other referenced NFPA codes, similar to a certification or accreditation Life Safety Code (LSC) survey</a:t>
            </a:r>
            <a:endParaRPr>
              <a:solidFill>
                <a:srgbClr val="073763"/>
              </a:solidFill>
            </a:endParaRPr>
          </a:p>
          <a:p>
            <a:pPr marL="457200" lvl="0" indent="-381000" algn="l" rtl="0">
              <a:lnSpc>
                <a:spcPct val="140000"/>
              </a:lnSpc>
              <a:spcBef>
                <a:spcPts val="0"/>
              </a:spcBef>
              <a:spcAft>
                <a:spcPts val="0"/>
              </a:spcAft>
              <a:buClr>
                <a:srgbClr val="073763"/>
              </a:buClr>
              <a:buSzPts val="2400"/>
              <a:buFont typeface="Calibri"/>
              <a:buChar char="●"/>
            </a:pPr>
            <a:r>
              <a:rPr lang="en-US">
                <a:solidFill>
                  <a:srgbClr val="073763"/>
                </a:solidFill>
              </a:rPr>
              <a:t>Findings are detailed on a DFPC form as a list of violations</a:t>
            </a:r>
            <a:endParaRPr>
              <a:solidFill>
                <a:srgbClr val="073763"/>
              </a:solidFill>
            </a:endParaRPr>
          </a:p>
          <a:p>
            <a:pPr marL="457200" lvl="0" indent="-381000" algn="l" rtl="0">
              <a:lnSpc>
                <a:spcPct val="140000"/>
              </a:lnSpc>
              <a:spcBef>
                <a:spcPts val="0"/>
              </a:spcBef>
              <a:spcAft>
                <a:spcPts val="0"/>
              </a:spcAft>
              <a:buClr>
                <a:srgbClr val="073763"/>
              </a:buClr>
              <a:buSzPts val="2400"/>
              <a:buFont typeface="Calibri"/>
              <a:buChar char="●"/>
            </a:pPr>
            <a:r>
              <a:rPr lang="en-US">
                <a:solidFill>
                  <a:srgbClr val="073763"/>
                </a:solidFill>
              </a:rPr>
              <a:t>All violations must be corrected before a COC can be issued</a:t>
            </a:r>
            <a:endParaRPr>
              <a:solidFill>
                <a:srgbClr val="073763"/>
              </a:solidFill>
            </a:endParaRPr>
          </a:p>
        </p:txBody>
      </p:sp>
      <p:sp>
        <p:nvSpPr>
          <p:cNvPr id="396" name="Google Shape;396;g39460e92997_1_39"/>
          <p:cNvSpPr txBox="1">
            <a:spLocks noGrp="1"/>
          </p:cNvSpPr>
          <p:nvPr>
            <p:ph type="ftr" idx="11"/>
          </p:nvPr>
        </p:nvSpPr>
        <p:spPr>
          <a:xfrm>
            <a:off x="338530" y="6356350"/>
            <a:ext cx="4114800" cy="3651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SzPts val="1400"/>
              <a:buNone/>
            </a:pPr>
            <a:r>
              <a:rPr lang="en-US" sz="1200">
                <a:solidFill>
                  <a:srgbClr val="9E9E9E"/>
                </a:solidFill>
                <a:latin typeface="Calibri"/>
                <a:ea typeface="Calibri"/>
                <a:cs typeface="Calibri"/>
                <a:sym typeface="Calibri"/>
              </a:rPr>
              <a:t>Add a footer</a:t>
            </a:r>
            <a:endParaRPr/>
          </a:p>
        </p:txBody>
      </p:sp>
      <p:sp>
        <p:nvSpPr>
          <p:cNvPr id="397" name="Google Shape;397;g39460e92997_1_39"/>
          <p:cNvSpPr txBox="1">
            <a:spLocks noGrp="1"/>
          </p:cNvSpPr>
          <p:nvPr>
            <p:ph type="sldNum" idx="12"/>
          </p:nvPr>
        </p:nvSpPr>
        <p:spPr>
          <a:xfrm>
            <a:off x="11146971" y="6356350"/>
            <a:ext cx="740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sz="1200">
                <a:solidFill>
                  <a:srgbClr val="9E9E9E"/>
                </a:solidFill>
                <a:latin typeface="Calibri"/>
                <a:ea typeface="Calibri"/>
                <a:cs typeface="Calibri"/>
                <a:sym typeface="Calibri"/>
              </a:rPr>
              <a:t>9</a:t>
            </a:fld>
            <a:endParaRPr sz="1200">
              <a:solidFill>
                <a:srgbClr val="9E9E9E"/>
              </a:solidFill>
              <a:latin typeface="Calibri"/>
              <a:ea typeface="Calibri"/>
              <a:cs typeface="Calibri"/>
              <a:sym typeface="Calibri"/>
            </a:endParaRPr>
          </a:p>
        </p:txBody>
      </p:sp>
      <p:pic>
        <p:nvPicPr>
          <p:cNvPr id="398" name="Google Shape;398;g39460e92997_1_39"/>
          <p:cNvPicPr preferRelativeResize="0"/>
          <p:nvPr/>
        </p:nvPicPr>
        <p:blipFill rotWithShape="1">
          <a:blip r:embed="rId3">
            <a:alphaModFix/>
          </a:blip>
          <a:srcRect/>
          <a:stretch/>
        </p:blipFill>
        <p:spPr>
          <a:xfrm>
            <a:off x="11028433" y="56539"/>
            <a:ext cx="1051132" cy="1366473"/>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cxnSp>
        <p:nvCxnSpPr>
          <p:cNvPr id="403" name="Google Shape;403;g3f7911d6cc8_0_26"/>
          <p:cNvCxnSpPr/>
          <p:nvPr/>
        </p:nvCxnSpPr>
        <p:spPr>
          <a:xfrm rot="10800000">
            <a:off x="-9128" y="3634056"/>
            <a:ext cx="1912500" cy="1572900"/>
          </a:xfrm>
          <a:prstGeom prst="straightConnector1">
            <a:avLst/>
          </a:prstGeom>
          <a:noFill/>
          <a:ln w="9525" cap="flat" cmpd="sng">
            <a:solidFill>
              <a:schemeClr val="accent2"/>
            </a:solidFill>
            <a:prstDash val="solid"/>
            <a:miter lim="8000"/>
            <a:headEnd type="none" w="sm" len="sm"/>
            <a:tailEnd type="none" w="sm" len="sm"/>
          </a:ln>
        </p:spPr>
      </p:cxnSp>
      <p:grpSp>
        <p:nvGrpSpPr>
          <p:cNvPr id="404" name="Google Shape;404;g3f7911d6cc8_0_26"/>
          <p:cNvGrpSpPr/>
          <p:nvPr/>
        </p:nvGrpSpPr>
        <p:grpSpPr>
          <a:xfrm flipH="1">
            <a:off x="7561241" y="1"/>
            <a:ext cx="4764065" cy="3540948"/>
            <a:chOff x="-124265" y="-1"/>
            <a:chExt cx="4764065" cy="3367200"/>
          </a:xfrm>
        </p:grpSpPr>
        <p:sp>
          <p:nvSpPr>
            <p:cNvPr id="405" name="Google Shape;405;g3f7911d6cc8_0_26"/>
            <p:cNvSpPr/>
            <p:nvPr/>
          </p:nvSpPr>
          <p:spPr>
            <a:xfrm>
              <a:off x="0" y="-1"/>
              <a:ext cx="4639800" cy="3367200"/>
            </a:xfrm>
            <a:prstGeom prst="diagStripe">
              <a:avLst>
                <a:gd name="adj" fmla="val 51202"/>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cxnSp>
          <p:nvCxnSpPr>
            <p:cNvPr id="406" name="Google Shape;406;g3f7911d6cc8_0_26"/>
            <p:cNvCxnSpPr/>
            <p:nvPr/>
          </p:nvCxnSpPr>
          <p:spPr>
            <a:xfrm rot="10800000" flipH="1">
              <a:off x="1433638" y="93"/>
              <a:ext cx="1241100" cy="916500"/>
            </a:xfrm>
            <a:prstGeom prst="straightConnector1">
              <a:avLst/>
            </a:prstGeom>
            <a:noFill/>
            <a:ln w="9525" cap="flat" cmpd="sng">
              <a:solidFill>
                <a:srgbClr val="BFBFBF"/>
              </a:solidFill>
              <a:prstDash val="solid"/>
              <a:miter lim="8000"/>
              <a:headEnd type="none" w="sm" len="sm"/>
              <a:tailEnd type="none" w="sm" len="sm"/>
            </a:ln>
          </p:spPr>
        </p:cxnSp>
        <p:sp>
          <p:nvSpPr>
            <p:cNvPr id="407" name="Google Shape;407;g3f7911d6cc8_0_26"/>
            <p:cNvSpPr/>
            <p:nvPr/>
          </p:nvSpPr>
          <p:spPr>
            <a:xfrm rot="-2178996">
              <a:off x="-192216" y="1140830"/>
              <a:ext cx="1354503" cy="214810"/>
            </a:xfrm>
            <a:prstGeom prst="parallelogram">
              <a:avLst>
                <a:gd name="adj" fmla="val 72003"/>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
        <p:nvSpPr>
          <p:cNvPr id="408" name="Google Shape;408;g3f7911d6cc8_0_26"/>
          <p:cNvSpPr txBox="1"/>
          <p:nvPr/>
        </p:nvSpPr>
        <p:spPr>
          <a:xfrm>
            <a:off x="11072378" y="235732"/>
            <a:ext cx="814500" cy="615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400"/>
              <a:buFont typeface="Arial"/>
              <a:buNone/>
            </a:pPr>
            <a:r>
              <a:rPr lang="en-US" sz="3400" b="1" i="0" u="none" strike="noStrike" cap="none">
                <a:solidFill>
                  <a:schemeClr val="accent1"/>
                </a:solidFill>
                <a:latin typeface="Arial Black"/>
                <a:ea typeface="Arial Black"/>
                <a:cs typeface="Arial Black"/>
                <a:sym typeface="Arial Black"/>
              </a:rPr>
              <a:t>FR</a:t>
            </a:r>
            <a:endParaRPr sz="1400" b="0" i="0" u="none" strike="noStrike" cap="none">
              <a:solidFill>
                <a:srgbClr val="000000"/>
              </a:solidFill>
              <a:latin typeface="Arial"/>
              <a:ea typeface="Arial"/>
              <a:cs typeface="Arial"/>
              <a:sym typeface="Arial"/>
            </a:endParaRPr>
          </a:p>
        </p:txBody>
      </p:sp>
      <p:sp>
        <p:nvSpPr>
          <p:cNvPr id="409" name="Google Shape;409;g3f7911d6cc8_0_26"/>
          <p:cNvSpPr/>
          <p:nvPr/>
        </p:nvSpPr>
        <p:spPr>
          <a:xfrm flipH="1">
            <a:off x="6679908" y="1"/>
            <a:ext cx="1447800" cy="639000"/>
          </a:xfrm>
          <a:prstGeom prst="parallelogram">
            <a:avLst>
              <a:gd name="adj" fmla="val 135617"/>
            </a:avLst>
          </a:prstGeom>
          <a:solidFill>
            <a:schemeClr val="accent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10" name="Google Shape;410;g3f7911d6cc8_0_26"/>
          <p:cNvSpPr txBox="1">
            <a:spLocks noGrp="1"/>
          </p:cNvSpPr>
          <p:nvPr>
            <p:ph type="title"/>
          </p:nvPr>
        </p:nvSpPr>
        <p:spPr>
          <a:xfrm>
            <a:off x="666750" y="476250"/>
            <a:ext cx="9525000" cy="857400"/>
          </a:xfrm>
          <a:prstGeom prst="rect">
            <a:avLst/>
          </a:prstGeom>
          <a:solidFill>
            <a:srgbClr val="000000">
              <a:alpha val="0"/>
            </a:srgbClr>
          </a:solidFill>
          <a:ln>
            <a:noFill/>
          </a:ln>
        </p:spPr>
        <p:txBody>
          <a:bodyPr spcFirstLastPara="1" wrap="square" lIns="0" tIns="0" rIns="0" bIns="0" anchor="ctr" anchorCtr="0">
            <a:normAutofit/>
          </a:bodyPr>
          <a:lstStyle/>
          <a:p>
            <a:pPr marL="0" lvl="0" indent="0" algn="l" rtl="0">
              <a:spcBef>
                <a:spcPts val="0"/>
              </a:spcBef>
              <a:spcAft>
                <a:spcPts val="0"/>
              </a:spcAft>
              <a:buNone/>
            </a:pPr>
            <a:r>
              <a:rPr lang="en-US" sz="3600" b="1">
                <a:solidFill>
                  <a:srgbClr val="073763"/>
                </a:solidFill>
                <a:latin typeface="Calibri"/>
                <a:ea typeface="Calibri"/>
                <a:cs typeface="Calibri"/>
                <a:sym typeface="Calibri"/>
              </a:rPr>
              <a:t>Plan of Correction &amp; CoC Process</a:t>
            </a:r>
            <a:endParaRPr sz="3600" b="1">
              <a:solidFill>
                <a:srgbClr val="073763"/>
              </a:solidFill>
              <a:latin typeface="Calibri"/>
              <a:ea typeface="Calibri"/>
              <a:cs typeface="Calibri"/>
              <a:sym typeface="Calibri"/>
            </a:endParaRPr>
          </a:p>
          <a:p>
            <a:pPr marL="0" lvl="0" indent="0" algn="l" rtl="0">
              <a:spcBef>
                <a:spcPts val="375"/>
              </a:spcBef>
              <a:spcAft>
                <a:spcPts val="0"/>
              </a:spcAft>
              <a:buNone/>
            </a:pPr>
            <a:r>
              <a:rPr lang="en-US" sz="1600" b="0">
                <a:solidFill>
                  <a:srgbClr val="073763"/>
                </a:solidFill>
                <a:latin typeface="Calibri"/>
                <a:ea typeface="Calibri"/>
                <a:cs typeface="Calibri"/>
                <a:sym typeface="Calibri"/>
              </a:rPr>
              <a:t>Step-by-step workflow for facility inspection, reporting, and certification</a:t>
            </a:r>
            <a:endParaRPr sz="1600" b="0">
              <a:solidFill>
                <a:srgbClr val="073763"/>
              </a:solidFill>
              <a:latin typeface="Calibri"/>
              <a:ea typeface="Calibri"/>
              <a:cs typeface="Calibri"/>
              <a:sym typeface="Calibri"/>
            </a:endParaRPr>
          </a:p>
        </p:txBody>
      </p:sp>
      <p:sp>
        <p:nvSpPr>
          <p:cNvPr id="411" name="Google Shape;411;g3f7911d6cc8_0_26"/>
          <p:cNvSpPr txBox="1">
            <a:spLocks noGrp="1"/>
          </p:cNvSpPr>
          <p:nvPr>
            <p:ph type="body" idx="4"/>
          </p:nvPr>
        </p:nvSpPr>
        <p:spPr>
          <a:xfrm>
            <a:off x="730775" y="1357125"/>
            <a:ext cx="8496000" cy="4921200"/>
          </a:xfrm>
          <a:prstGeom prst="rect">
            <a:avLst/>
          </a:prstGeom>
          <a:noFill/>
          <a:ln>
            <a:noFill/>
          </a:ln>
        </p:spPr>
        <p:txBody>
          <a:bodyPr spcFirstLastPara="1" wrap="square" lIns="91425" tIns="45700" rIns="91425" bIns="45700" anchor="t" anchorCtr="0">
            <a:normAutofit/>
          </a:bodyPr>
          <a:lstStyle/>
          <a:p>
            <a:pPr marL="914400" lvl="0" indent="0" algn="l" rtl="0">
              <a:lnSpc>
                <a:spcPct val="150000"/>
              </a:lnSpc>
              <a:spcBef>
                <a:spcPts val="0"/>
              </a:spcBef>
              <a:spcAft>
                <a:spcPts val="0"/>
              </a:spcAft>
              <a:buSzPts val="2400"/>
              <a:buNone/>
            </a:pPr>
            <a:endParaRPr sz="2300"/>
          </a:p>
          <a:p>
            <a:pPr marL="0" lvl="0" indent="0" algn="l" rtl="0">
              <a:lnSpc>
                <a:spcPct val="150000"/>
              </a:lnSpc>
              <a:spcBef>
                <a:spcPts val="0"/>
              </a:spcBef>
              <a:spcAft>
                <a:spcPts val="0"/>
              </a:spcAft>
              <a:buSzPts val="2400"/>
              <a:buNone/>
            </a:pPr>
            <a:endParaRPr/>
          </a:p>
        </p:txBody>
      </p:sp>
      <p:sp>
        <p:nvSpPr>
          <p:cNvPr id="412" name="Google Shape;412;g3f7911d6cc8_0_26"/>
          <p:cNvSpPr txBox="1">
            <a:spLocks noGrp="1"/>
          </p:cNvSpPr>
          <p:nvPr>
            <p:ph type="ftr" idx="11"/>
          </p:nvPr>
        </p:nvSpPr>
        <p:spPr>
          <a:xfrm>
            <a:off x="682825" y="6356350"/>
            <a:ext cx="7193700" cy="3651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SzPts val="1400"/>
              <a:buNone/>
            </a:pPr>
            <a:endParaRPr>
              <a:solidFill>
                <a:schemeClr val="lt1"/>
              </a:solidFill>
            </a:endParaRPr>
          </a:p>
        </p:txBody>
      </p:sp>
      <p:sp>
        <p:nvSpPr>
          <p:cNvPr id="413" name="Google Shape;413;g3f7911d6cc8_0_26"/>
          <p:cNvSpPr txBox="1">
            <a:spLocks noGrp="1"/>
          </p:cNvSpPr>
          <p:nvPr>
            <p:ph type="sldNum" idx="12"/>
          </p:nvPr>
        </p:nvSpPr>
        <p:spPr>
          <a:xfrm>
            <a:off x="11146971" y="6356350"/>
            <a:ext cx="740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sz="1200">
                <a:solidFill>
                  <a:srgbClr val="9E9E9E"/>
                </a:solidFill>
                <a:latin typeface="Calibri"/>
                <a:ea typeface="Calibri"/>
                <a:cs typeface="Calibri"/>
                <a:sym typeface="Calibri"/>
              </a:rPr>
              <a:t>10</a:t>
            </a:fld>
            <a:endParaRPr sz="1200">
              <a:solidFill>
                <a:srgbClr val="9E9E9E"/>
              </a:solidFill>
              <a:latin typeface="Calibri"/>
              <a:ea typeface="Calibri"/>
              <a:cs typeface="Calibri"/>
              <a:sym typeface="Calibri"/>
            </a:endParaRPr>
          </a:p>
        </p:txBody>
      </p:sp>
      <p:pic>
        <p:nvPicPr>
          <p:cNvPr id="414" name="Google Shape;414;g3f7911d6cc8_0_26"/>
          <p:cNvPicPr preferRelativeResize="0"/>
          <p:nvPr/>
        </p:nvPicPr>
        <p:blipFill rotWithShape="1">
          <a:blip r:embed="rId3">
            <a:alphaModFix/>
          </a:blip>
          <a:srcRect/>
          <a:stretch/>
        </p:blipFill>
        <p:spPr>
          <a:xfrm>
            <a:off x="11028433" y="56539"/>
            <a:ext cx="1051132" cy="1366473"/>
          </a:xfrm>
          <a:prstGeom prst="rect">
            <a:avLst/>
          </a:prstGeom>
          <a:noFill/>
          <a:ln>
            <a:noFill/>
          </a:ln>
        </p:spPr>
      </p:pic>
      <p:grpSp>
        <p:nvGrpSpPr>
          <p:cNvPr id="415" name="Google Shape;415;g3f7911d6cc8_0_26"/>
          <p:cNvGrpSpPr/>
          <p:nvPr/>
        </p:nvGrpSpPr>
        <p:grpSpPr>
          <a:xfrm>
            <a:off x="43121" y="1714445"/>
            <a:ext cx="11462560" cy="3947700"/>
            <a:chOff x="666750" y="1714500"/>
            <a:chExt cx="10839300" cy="3733049"/>
          </a:xfrm>
        </p:grpSpPr>
        <p:grpSp>
          <p:nvGrpSpPr>
            <p:cNvPr id="416" name="Google Shape;416;g3f7911d6cc8_0_26"/>
            <p:cNvGrpSpPr/>
            <p:nvPr/>
          </p:nvGrpSpPr>
          <p:grpSpPr>
            <a:xfrm>
              <a:off x="666750" y="1714500"/>
              <a:ext cx="2000100" cy="3733049"/>
              <a:chOff x="0" y="0"/>
              <a:chExt cx="2000100" cy="3733049"/>
            </a:xfrm>
          </p:grpSpPr>
          <p:sp>
            <p:nvSpPr>
              <p:cNvPr id="417" name="Google Shape;417;g3f7911d6cc8_0_26"/>
              <p:cNvSpPr/>
              <p:nvPr/>
            </p:nvSpPr>
            <p:spPr>
              <a:xfrm>
                <a:off x="0" y="0"/>
                <a:ext cx="2000100" cy="3619500"/>
              </a:xfrm>
              <a:prstGeom prst="roundRect">
                <a:avLst>
                  <a:gd name="adj" fmla="val 5714"/>
                </a:avLst>
              </a:prstGeom>
              <a:solidFill>
                <a:srgbClr val="F4F7FA"/>
              </a:solidFill>
              <a:ln w="15125" cap="flat" cmpd="sng">
                <a:solidFill>
                  <a:srgbClr val="D0E0E3"/>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solidFill>
                    <a:srgbClr val="073763"/>
                  </a:solidFill>
                </a:endParaRPr>
              </a:p>
            </p:txBody>
          </p:sp>
          <p:sp>
            <p:nvSpPr>
              <p:cNvPr id="418" name="Google Shape;418;g3f7911d6cc8_0_26"/>
              <p:cNvSpPr/>
              <p:nvPr/>
            </p:nvSpPr>
            <p:spPr>
              <a:xfrm>
                <a:off x="0" y="0"/>
                <a:ext cx="2000100" cy="76200"/>
              </a:xfrm>
              <a:prstGeom prst="roundRect">
                <a:avLst>
                  <a:gd name="adj" fmla="val 50000"/>
                </a:avLst>
              </a:prstGeom>
              <a:solidFill>
                <a:srgbClr val="014067"/>
              </a:solidFill>
              <a:ln>
                <a:noFill/>
              </a:ln>
            </p:spPr>
            <p:txBody>
              <a:bodyPr spcFirstLastPara="1" wrap="square" lIns="0" tIns="0" rIns="0" bIns="0" anchor="ctr" anchorCtr="0">
                <a:noAutofit/>
              </a:bodyPr>
              <a:lstStyle/>
              <a:p>
                <a:pPr marL="0" lvl="0" indent="0" algn="l" rtl="0">
                  <a:spcBef>
                    <a:spcPts val="0"/>
                  </a:spcBef>
                  <a:spcAft>
                    <a:spcPts val="0"/>
                  </a:spcAft>
                  <a:buNone/>
                </a:pPr>
                <a:endParaRPr>
                  <a:solidFill>
                    <a:srgbClr val="073763"/>
                  </a:solidFill>
                </a:endParaRPr>
              </a:p>
            </p:txBody>
          </p:sp>
          <p:sp>
            <p:nvSpPr>
              <p:cNvPr id="419" name="Google Shape;419;g3f7911d6cc8_0_26"/>
              <p:cNvSpPr txBox="1"/>
              <p:nvPr/>
            </p:nvSpPr>
            <p:spPr>
              <a:xfrm>
                <a:off x="190501" y="285749"/>
                <a:ext cx="1619100" cy="34473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3913" b="1">
                    <a:solidFill>
                      <a:srgbClr val="073763"/>
                    </a:solidFill>
                    <a:latin typeface="Calibri"/>
                    <a:ea typeface="Calibri"/>
                    <a:cs typeface="Calibri"/>
                    <a:sym typeface="Calibri"/>
                  </a:rPr>
                  <a:t>01</a:t>
                </a:r>
                <a:endParaRPr sz="3913" b="1">
                  <a:solidFill>
                    <a:srgbClr val="073763"/>
                  </a:solidFill>
                  <a:latin typeface="Calibri"/>
                  <a:ea typeface="Calibri"/>
                  <a:cs typeface="Calibri"/>
                  <a:sym typeface="Calibri"/>
                </a:endParaRPr>
              </a:p>
              <a:p>
                <a:pPr marL="0" lvl="0" indent="0" algn="l" rtl="0">
                  <a:spcBef>
                    <a:spcPts val="793"/>
                  </a:spcBef>
                  <a:spcAft>
                    <a:spcPts val="0"/>
                  </a:spcAft>
                  <a:buNone/>
                </a:pPr>
                <a:r>
                  <a:rPr lang="en-US" sz="2009" b="1">
                    <a:solidFill>
                      <a:srgbClr val="EAB200"/>
                    </a:solidFill>
                    <a:latin typeface="Calibri"/>
                    <a:ea typeface="Calibri"/>
                    <a:cs typeface="Calibri"/>
                    <a:sym typeface="Calibri"/>
                  </a:rPr>
                  <a:t>Inspection</a:t>
                </a:r>
                <a:endParaRPr sz="2009" b="1">
                  <a:solidFill>
                    <a:srgbClr val="EAB200"/>
                  </a:solidFill>
                  <a:latin typeface="Calibri"/>
                  <a:ea typeface="Calibri"/>
                  <a:cs typeface="Calibri"/>
                  <a:sym typeface="Calibri"/>
                </a:endParaRPr>
              </a:p>
              <a:p>
                <a:pPr marL="0" lvl="0" indent="0" algn="l" rtl="0">
                  <a:spcBef>
                    <a:spcPts val="1190"/>
                  </a:spcBef>
                  <a:spcAft>
                    <a:spcPts val="0"/>
                  </a:spcAft>
                  <a:buNone/>
                </a:pPr>
                <a:r>
                  <a:rPr lang="en-US" sz="1904" b="0">
                    <a:solidFill>
                      <a:srgbClr val="073763"/>
                    </a:solidFill>
                    <a:latin typeface="Calibri"/>
                    <a:ea typeface="Calibri"/>
                    <a:cs typeface="Calibri"/>
                    <a:sym typeface="Calibri"/>
                  </a:rPr>
                  <a:t>DFPC Inspector conducts an onsite inspection at the facility.</a:t>
                </a:r>
                <a:endParaRPr sz="1904" b="0">
                  <a:solidFill>
                    <a:srgbClr val="073763"/>
                  </a:solidFill>
                  <a:latin typeface="Calibri"/>
                  <a:ea typeface="Calibri"/>
                  <a:cs typeface="Calibri"/>
                  <a:sym typeface="Calibri"/>
                </a:endParaRPr>
              </a:p>
            </p:txBody>
          </p:sp>
        </p:grpSp>
        <p:grpSp>
          <p:nvGrpSpPr>
            <p:cNvPr id="420" name="Google Shape;420;g3f7911d6cc8_0_26"/>
            <p:cNvGrpSpPr/>
            <p:nvPr/>
          </p:nvGrpSpPr>
          <p:grpSpPr>
            <a:xfrm>
              <a:off x="2876550" y="1714500"/>
              <a:ext cx="2000100" cy="3733049"/>
              <a:chOff x="0" y="0"/>
              <a:chExt cx="2000100" cy="3733049"/>
            </a:xfrm>
          </p:grpSpPr>
          <p:sp>
            <p:nvSpPr>
              <p:cNvPr id="421" name="Google Shape;421;g3f7911d6cc8_0_26"/>
              <p:cNvSpPr/>
              <p:nvPr/>
            </p:nvSpPr>
            <p:spPr>
              <a:xfrm>
                <a:off x="0" y="0"/>
                <a:ext cx="2000100" cy="3619500"/>
              </a:xfrm>
              <a:prstGeom prst="roundRect">
                <a:avLst>
                  <a:gd name="adj" fmla="val 5714"/>
                </a:avLst>
              </a:prstGeom>
              <a:solidFill>
                <a:srgbClr val="F4F7FA"/>
              </a:solidFill>
              <a:ln w="15125" cap="flat" cmpd="sng">
                <a:solidFill>
                  <a:srgbClr val="D0E0E3"/>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solidFill>
                    <a:srgbClr val="073763"/>
                  </a:solidFill>
                </a:endParaRPr>
              </a:p>
            </p:txBody>
          </p:sp>
          <p:sp>
            <p:nvSpPr>
              <p:cNvPr id="422" name="Google Shape;422;g3f7911d6cc8_0_26"/>
              <p:cNvSpPr/>
              <p:nvPr/>
            </p:nvSpPr>
            <p:spPr>
              <a:xfrm>
                <a:off x="0" y="0"/>
                <a:ext cx="2000100" cy="76200"/>
              </a:xfrm>
              <a:prstGeom prst="roundRect">
                <a:avLst>
                  <a:gd name="adj" fmla="val 50000"/>
                </a:avLst>
              </a:prstGeom>
              <a:solidFill>
                <a:srgbClr val="0D5CDF"/>
              </a:solidFill>
              <a:ln>
                <a:noFill/>
              </a:ln>
            </p:spPr>
            <p:txBody>
              <a:bodyPr spcFirstLastPara="1" wrap="square" lIns="0" tIns="0" rIns="0" bIns="0" anchor="ctr" anchorCtr="0">
                <a:noAutofit/>
              </a:bodyPr>
              <a:lstStyle/>
              <a:p>
                <a:pPr marL="0" lvl="0" indent="0" algn="l" rtl="0">
                  <a:spcBef>
                    <a:spcPts val="0"/>
                  </a:spcBef>
                  <a:spcAft>
                    <a:spcPts val="0"/>
                  </a:spcAft>
                  <a:buNone/>
                </a:pPr>
                <a:endParaRPr>
                  <a:solidFill>
                    <a:srgbClr val="073763"/>
                  </a:solidFill>
                </a:endParaRPr>
              </a:p>
            </p:txBody>
          </p:sp>
          <p:sp>
            <p:nvSpPr>
              <p:cNvPr id="423" name="Google Shape;423;g3f7911d6cc8_0_26"/>
              <p:cNvSpPr txBox="1"/>
              <p:nvPr/>
            </p:nvSpPr>
            <p:spPr>
              <a:xfrm>
                <a:off x="190500" y="285749"/>
                <a:ext cx="1619100" cy="34473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3913" b="1">
                    <a:solidFill>
                      <a:srgbClr val="073763"/>
                    </a:solidFill>
                    <a:latin typeface="Calibri"/>
                    <a:ea typeface="Calibri"/>
                    <a:cs typeface="Calibri"/>
                    <a:sym typeface="Calibri"/>
                  </a:rPr>
                  <a:t>02</a:t>
                </a:r>
                <a:endParaRPr sz="3913" b="1">
                  <a:solidFill>
                    <a:srgbClr val="073763"/>
                  </a:solidFill>
                  <a:latin typeface="Calibri"/>
                  <a:ea typeface="Calibri"/>
                  <a:cs typeface="Calibri"/>
                  <a:sym typeface="Calibri"/>
                </a:endParaRPr>
              </a:p>
              <a:p>
                <a:pPr marL="0" lvl="0" indent="0" algn="l" rtl="0">
                  <a:spcBef>
                    <a:spcPts val="793"/>
                  </a:spcBef>
                  <a:spcAft>
                    <a:spcPts val="0"/>
                  </a:spcAft>
                  <a:buNone/>
                </a:pPr>
                <a:r>
                  <a:rPr lang="en-US" sz="2009" b="1">
                    <a:solidFill>
                      <a:srgbClr val="EAB200"/>
                    </a:solidFill>
                    <a:latin typeface="Calibri"/>
                    <a:ea typeface="Calibri"/>
                    <a:cs typeface="Calibri"/>
                    <a:sym typeface="Calibri"/>
                  </a:rPr>
                  <a:t>Report</a:t>
                </a:r>
                <a:endParaRPr sz="2009" b="1">
                  <a:solidFill>
                    <a:srgbClr val="EAB200"/>
                  </a:solidFill>
                  <a:latin typeface="Calibri"/>
                  <a:ea typeface="Calibri"/>
                  <a:cs typeface="Calibri"/>
                  <a:sym typeface="Calibri"/>
                </a:endParaRPr>
              </a:p>
              <a:p>
                <a:pPr marL="0" lvl="0" indent="0" algn="l" rtl="0">
                  <a:spcBef>
                    <a:spcPts val="1190"/>
                  </a:spcBef>
                  <a:spcAft>
                    <a:spcPts val="0"/>
                  </a:spcAft>
                  <a:buNone/>
                </a:pPr>
                <a:r>
                  <a:rPr lang="en-US" sz="1904" b="0">
                    <a:solidFill>
                      <a:srgbClr val="073763"/>
                    </a:solidFill>
                    <a:latin typeface="Calibri"/>
                    <a:ea typeface="Calibri"/>
                    <a:cs typeface="Calibri"/>
                    <a:sym typeface="Calibri"/>
                  </a:rPr>
                  <a:t>DFPC Inspector provides onsite contact an inspection report.</a:t>
                </a:r>
                <a:endParaRPr sz="1904" b="0">
                  <a:solidFill>
                    <a:srgbClr val="073763"/>
                  </a:solidFill>
                  <a:latin typeface="Calibri"/>
                  <a:ea typeface="Calibri"/>
                  <a:cs typeface="Calibri"/>
                  <a:sym typeface="Calibri"/>
                </a:endParaRPr>
              </a:p>
            </p:txBody>
          </p:sp>
        </p:grpSp>
        <p:grpSp>
          <p:nvGrpSpPr>
            <p:cNvPr id="424" name="Google Shape;424;g3f7911d6cc8_0_26"/>
            <p:cNvGrpSpPr/>
            <p:nvPr/>
          </p:nvGrpSpPr>
          <p:grpSpPr>
            <a:xfrm>
              <a:off x="5086350" y="1714500"/>
              <a:ext cx="2000100" cy="3733049"/>
              <a:chOff x="0" y="0"/>
              <a:chExt cx="2000100" cy="3733049"/>
            </a:xfrm>
          </p:grpSpPr>
          <p:sp>
            <p:nvSpPr>
              <p:cNvPr id="425" name="Google Shape;425;g3f7911d6cc8_0_26"/>
              <p:cNvSpPr/>
              <p:nvPr/>
            </p:nvSpPr>
            <p:spPr>
              <a:xfrm>
                <a:off x="0" y="0"/>
                <a:ext cx="2000100" cy="3619500"/>
              </a:xfrm>
              <a:prstGeom prst="roundRect">
                <a:avLst>
                  <a:gd name="adj" fmla="val 5714"/>
                </a:avLst>
              </a:prstGeom>
              <a:solidFill>
                <a:srgbClr val="F4F7FA"/>
              </a:solidFill>
              <a:ln w="15125" cap="flat" cmpd="sng">
                <a:solidFill>
                  <a:srgbClr val="D0E0E3"/>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solidFill>
                    <a:srgbClr val="073763"/>
                  </a:solidFill>
                </a:endParaRPr>
              </a:p>
            </p:txBody>
          </p:sp>
          <p:sp>
            <p:nvSpPr>
              <p:cNvPr id="426" name="Google Shape;426;g3f7911d6cc8_0_26"/>
              <p:cNvSpPr/>
              <p:nvPr/>
            </p:nvSpPr>
            <p:spPr>
              <a:xfrm>
                <a:off x="0" y="0"/>
                <a:ext cx="2000100" cy="76200"/>
              </a:xfrm>
              <a:prstGeom prst="roundRect">
                <a:avLst>
                  <a:gd name="adj" fmla="val 50000"/>
                </a:avLst>
              </a:prstGeom>
              <a:solidFill>
                <a:srgbClr val="00194C"/>
              </a:solidFill>
              <a:ln>
                <a:noFill/>
              </a:ln>
            </p:spPr>
            <p:txBody>
              <a:bodyPr spcFirstLastPara="1" wrap="square" lIns="0" tIns="0" rIns="0" bIns="0" anchor="ctr" anchorCtr="0">
                <a:noAutofit/>
              </a:bodyPr>
              <a:lstStyle/>
              <a:p>
                <a:pPr marL="0" lvl="0" indent="0" algn="l" rtl="0">
                  <a:spcBef>
                    <a:spcPts val="0"/>
                  </a:spcBef>
                  <a:spcAft>
                    <a:spcPts val="0"/>
                  </a:spcAft>
                  <a:buNone/>
                </a:pPr>
                <a:endParaRPr>
                  <a:solidFill>
                    <a:srgbClr val="073763"/>
                  </a:solidFill>
                </a:endParaRPr>
              </a:p>
            </p:txBody>
          </p:sp>
          <p:sp>
            <p:nvSpPr>
              <p:cNvPr id="427" name="Google Shape;427;g3f7911d6cc8_0_26"/>
              <p:cNvSpPr txBox="1"/>
              <p:nvPr/>
            </p:nvSpPr>
            <p:spPr>
              <a:xfrm>
                <a:off x="190500" y="285749"/>
                <a:ext cx="1619100" cy="34473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3913" b="1">
                    <a:solidFill>
                      <a:srgbClr val="073763"/>
                    </a:solidFill>
                    <a:latin typeface="Calibri"/>
                    <a:ea typeface="Calibri"/>
                    <a:cs typeface="Calibri"/>
                    <a:sym typeface="Calibri"/>
                  </a:rPr>
                  <a:t>03</a:t>
                </a:r>
                <a:endParaRPr sz="3913" b="1">
                  <a:solidFill>
                    <a:srgbClr val="073763"/>
                  </a:solidFill>
                  <a:latin typeface="Calibri"/>
                  <a:ea typeface="Calibri"/>
                  <a:cs typeface="Calibri"/>
                  <a:sym typeface="Calibri"/>
                </a:endParaRPr>
              </a:p>
              <a:p>
                <a:pPr marL="0" lvl="0" indent="0" algn="l" rtl="0">
                  <a:spcBef>
                    <a:spcPts val="793"/>
                  </a:spcBef>
                  <a:spcAft>
                    <a:spcPts val="0"/>
                  </a:spcAft>
                  <a:buNone/>
                </a:pPr>
                <a:r>
                  <a:rPr lang="en-US" sz="2009" b="1">
                    <a:solidFill>
                      <a:schemeClr val="accent2"/>
                    </a:solidFill>
                    <a:latin typeface="Calibri"/>
                    <a:ea typeface="Calibri"/>
                    <a:cs typeface="Calibri"/>
                    <a:sym typeface="Calibri"/>
                  </a:rPr>
                  <a:t>Correction</a:t>
                </a:r>
                <a:endParaRPr sz="2009" b="1">
                  <a:solidFill>
                    <a:schemeClr val="accent2"/>
                  </a:solidFill>
                  <a:latin typeface="Calibri"/>
                  <a:ea typeface="Calibri"/>
                  <a:cs typeface="Calibri"/>
                  <a:sym typeface="Calibri"/>
                </a:endParaRPr>
              </a:p>
              <a:p>
                <a:pPr marL="0" lvl="0" indent="0" algn="l" rtl="0">
                  <a:spcBef>
                    <a:spcPts val="1190"/>
                  </a:spcBef>
                  <a:spcAft>
                    <a:spcPts val="0"/>
                  </a:spcAft>
                  <a:buNone/>
                </a:pPr>
                <a:r>
                  <a:rPr lang="en-US" sz="1904" b="0">
                    <a:solidFill>
                      <a:srgbClr val="073763"/>
                    </a:solidFill>
                    <a:latin typeface="Calibri"/>
                    <a:ea typeface="Calibri"/>
                    <a:cs typeface="Calibri"/>
                    <a:sym typeface="Calibri"/>
                  </a:rPr>
                  <a:t>The facility is responsible for correcting all violations noted.</a:t>
                </a:r>
                <a:endParaRPr sz="1904" b="0">
                  <a:solidFill>
                    <a:srgbClr val="073763"/>
                  </a:solidFill>
                  <a:latin typeface="Calibri"/>
                  <a:ea typeface="Calibri"/>
                  <a:cs typeface="Calibri"/>
                  <a:sym typeface="Calibri"/>
                </a:endParaRPr>
              </a:p>
            </p:txBody>
          </p:sp>
        </p:grpSp>
        <p:grpSp>
          <p:nvGrpSpPr>
            <p:cNvPr id="428" name="Google Shape;428;g3f7911d6cc8_0_26"/>
            <p:cNvGrpSpPr/>
            <p:nvPr/>
          </p:nvGrpSpPr>
          <p:grpSpPr>
            <a:xfrm>
              <a:off x="7296150" y="1714500"/>
              <a:ext cx="2000100" cy="3733049"/>
              <a:chOff x="0" y="0"/>
              <a:chExt cx="2000100" cy="3733049"/>
            </a:xfrm>
          </p:grpSpPr>
          <p:sp>
            <p:nvSpPr>
              <p:cNvPr id="429" name="Google Shape;429;g3f7911d6cc8_0_26"/>
              <p:cNvSpPr/>
              <p:nvPr/>
            </p:nvSpPr>
            <p:spPr>
              <a:xfrm>
                <a:off x="0" y="0"/>
                <a:ext cx="2000100" cy="3619500"/>
              </a:xfrm>
              <a:prstGeom prst="roundRect">
                <a:avLst>
                  <a:gd name="adj" fmla="val 5714"/>
                </a:avLst>
              </a:prstGeom>
              <a:solidFill>
                <a:srgbClr val="F4F7FA"/>
              </a:solidFill>
              <a:ln w="15125" cap="flat" cmpd="sng">
                <a:solidFill>
                  <a:srgbClr val="D0E0E3"/>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solidFill>
                    <a:srgbClr val="073763"/>
                  </a:solidFill>
                </a:endParaRPr>
              </a:p>
            </p:txBody>
          </p:sp>
          <p:sp>
            <p:nvSpPr>
              <p:cNvPr id="430" name="Google Shape;430;g3f7911d6cc8_0_26"/>
              <p:cNvSpPr/>
              <p:nvPr/>
            </p:nvSpPr>
            <p:spPr>
              <a:xfrm>
                <a:off x="0" y="0"/>
                <a:ext cx="2000100" cy="76200"/>
              </a:xfrm>
              <a:prstGeom prst="roundRect">
                <a:avLst>
                  <a:gd name="adj" fmla="val 50000"/>
                </a:avLst>
              </a:prstGeom>
              <a:solidFill>
                <a:srgbClr val="0D5CDF"/>
              </a:solidFill>
              <a:ln>
                <a:noFill/>
              </a:ln>
            </p:spPr>
            <p:txBody>
              <a:bodyPr spcFirstLastPara="1" wrap="square" lIns="0" tIns="0" rIns="0" bIns="0" anchor="ctr" anchorCtr="0">
                <a:noAutofit/>
              </a:bodyPr>
              <a:lstStyle/>
              <a:p>
                <a:pPr marL="0" lvl="0" indent="0" algn="l" rtl="0">
                  <a:spcBef>
                    <a:spcPts val="0"/>
                  </a:spcBef>
                  <a:spcAft>
                    <a:spcPts val="0"/>
                  </a:spcAft>
                  <a:buNone/>
                </a:pPr>
                <a:endParaRPr>
                  <a:solidFill>
                    <a:srgbClr val="073763"/>
                  </a:solidFill>
                </a:endParaRPr>
              </a:p>
            </p:txBody>
          </p:sp>
          <p:sp>
            <p:nvSpPr>
              <p:cNvPr id="431" name="Google Shape;431;g3f7911d6cc8_0_26"/>
              <p:cNvSpPr txBox="1"/>
              <p:nvPr/>
            </p:nvSpPr>
            <p:spPr>
              <a:xfrm>
                <a:off x="190499" y="285749"/>
                <a:ext cx="1619100" cy="34473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3913" b="1">
                    <a:solidFill>
                      <a:srgbClr val="073763"/>
                    </a:solidFill>
                    <a:latin typeface="Calibri"/>
                    <a:ea typeface="Calibri"/>
                    <a:cs typeface="Calibri"/>
                    <a:sym typeface="Calibri"/>
                  </a:rPr>
                  <a:t>04</a:t>
                </a:r>
                <a:endParaRPr sz="3913" b="1">
                  <a:solidFill>
                    <a:srgbClr val="073763"/>
                  </a:solidFill>
                  <a:latin typeface="Calibri"/>
                  <a:ea typeface="Calibri"/>
                  <a:cs typeface="Calibri"/>
                  <a:sym typeface="Calibri"/>
                </a:endParaRPr>
              </a:p>
              <a:p>
                <a:pPr marL="0" lvl="0" indent="0" algn="l" rtl="0">
                  <a:spcBef>
                    <a:spcPts val="793"/>
                  </a:spcBef>
                  <a:spcAft>
                    <a:spcPts val="0"/>
                  </a:spcAft>
                  <a:buNone/>
                </a:pPr>
                <a:r>
                  <a:rPr lang="en-US" sz="2009" b="1">
                    <a:solidFill>
                      <a:schemeClr val="accent2"/>
                    </a:solidFill>
                    <a:latin typeface="Calibri"/>
                    <a:ea typeface="Calibri"/>
                    <a:cs typeface="Calibri"/>
                    <a:sym typeface="Calibri"/>
                  </a:rPr>
                  <a:t>Submission</a:t>
                </a:r>
                <a:endParaRPr sz="2009" b="1">
                  <a:solidFill>
                    <a:schemeClr val="accent2"/>
                  </a:solidFill>
                  <a:latin typeface="Calibri"/>
                  <a:ea typeface="Calibri"/>
                  <a:cs typeface="Calibri"/>
                  <a:sym typeface="Calibri"/>
                </a:endParaRPr>
              </a:p>
              <a:p>
                <a:pPr marL="0" lvl="0" indent="0" algn="l" rtl="0">
                  <a:spcBef>
                    <a:spcPts val="1190"/>
                  </a:spcBef>
                  <a:spcAft>
                    <a:spcPts val="0"/>
                  </a:spcAft>
                  <a:buNone/>
                </a:pPr>
                <a:r>
                  <a:rPr lang="en-US" sz="1904" b="0">
                    <a:solidFill>
                      <a:srgbClr val="073763"/>
                    </a:solidFill>
                    <a:latin typeface="Calibri"/>
                    <a:ea typeface="Calibri"/>
                    <a:cs typeface="Calibri"/>
                    <a:sym typeface="Calibri"/>
                  </a:rPr>
                  <a:t>Facility sends correction information or documentation to the inspector.</a:t>
                </a:r>
                <a:endParaRPr sz="1904" b="0">
                  <a:solidFill>
                    <a:srgbClr val="073763"/>
                  </a:solidFill>
                  <a:latin typeface="Calibri"/>
                  <a:ea typeface="Calibri"/>
                  <a:cs typeface="Calibri"/>
                  <a:sym typeface="Calibri"/>
                </a:endParaRPr>
              </a:p>
            </p:txBody>
          </p:sp>
        </p:grpSp>
        <p:grpSp>
          <p:nvGrpSpPr>
            <p:cNvPr id="432" name="Google Shape;432;g3f7911d6cc8_0_26"/>
            <p:cNvGrpSpPr/>
            <p:nvPr/>
          </p:nvGrpSpPr>
          <p:grpSpPr>
            <a:xfrm>
              <a:off x="9505950" y="1714500"/>
              <a:ext cx="2000100" cy="3733049"/>
              <a:chOff x="0" y="0"/>
              <a:chExt cx="2000100" cy="3733049"/>
            </a:xfrm>
          </p:grpSpPr>
          <p:sp>
            <p:nvSpPr>
              <p:cNvPr id="433" name="Google Shape;433;g3f7911d6cc8_0_26"/>
              <p:cNvSpPr/>
              <p:nvPr/>
            </p:nvSpPr>
            <p:spPr>
              <a:xfrm>
                <a:off x="0" y="0"/>
                <a:ext cx="2000100" cy="3619500"/>
              </a:xfrm>
              <a:prstGeom prst="roundRect">
                <a:avLst>
                  <a:gd name="adj" fmla="val 5714"/>
                </a:avLst>
              </a:prstGeom>
              <a:solidFill>
                <a:srgbClr val="F4F7FA"/>
              </a:solidFill>
              <a:ln w="15125" cap="flat" cmpd="sng">
                <a:solidFill>
                  <a:srgbClr val="D0E0E3"/>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solidFill>
                    <a:srgbClr val="073763"/>
                  </a:solidFill>
                </a:endParaRPr>
              </a:p>
            </p:txBody>
          </p:sp>
          <p:sp>
            <p:nvSpPr>
              <p:cNvPr id="434" name="Google Shape;434;g3f7911d6cc8_0_26"/>
              <p:cNvSpPr/>
              <p:nvPr/>
            </p:nvSpPr>
            <p:spPr>
              <a:xfrm>
                <a:off x="0" y="0"/>
                <a:ext cx="2000100" cy="76200"/>
              </a:xfrm>
              <a:prstGeom prst="roundRect">
                <a:avLst>
                  <a:gd name="adj" fmla="val 50000"/>
                </a:avLst>
              </a:prstGeom>
              <a:solidFill>
                <a:srgbClr val="014067"/>
              </a:solidFill>
              <a:ln>
                <a:noFill/>
              </a:ln>
            </p:spPr>
            <p:txBody>
              <a:bodyPr spcFirstLastPara="1" wrap="square" lIns="0" tIns="0" rIns="0" bIns="0" anchor="ctr" anchorCtr="0">
                <a:noAutofit/>
              </a:bodyPr>
              <a:lstStyle/>
              <a:p>
                <a:pPr marL="0" lvl="0" indent="0" algn="l" rtl="0">
                  <a:spcBef>
                    <a:spcPts val="0"/>
                  </a:spcBef>
                  <a:spcAft>
                    <a:spcPts val="0"/>
                  </a:spcAft>
                  <a:buNone/>
                </a:pPr>
                <a:endParaRPr>
                  <a:solidFill>
                    <a:srgbClr val="073763"/>
                  </a:solidFill>
                </a:endParaRPr>
              </a:p>
            </p:txBody>
          </p:sp>
          <p:sp>
            <p:nvSpPr>
              <p:cNvPr id="435" name="Google Shape;435;g3f7911d6cc8_0_26"/>
              <p:cNvSpPr txBox="1"/>
              <p:nvPr/>
            </p:nvSpPr>
            <p:spPr>
              <a:xfrm>
                <a:off x="190499" y="285749"/>
                <a:ext cx="1619100" cy="34473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3913" b="1">
                    <a:solidFill>
                      <a:srgbClr val="073763"/>
                    </a:solidFill>
                    <a:latin typeface="Calibri"/>
                    <a:ea typeface="Calibri"/>
                    <a:cs typeface="Calibri"/>
                    <a:sym typeface="Calibri"/>
                  </a:rPr>
                  <a:t>05</a:t>
                </a:r>
                <a:endParaRPr sz="3913" b="1">
                  <a:solidFill>
                    <a:srgbClr val="073763"/>
                  </a:solidFill>
                  <a:latin typeface="Calibri"/>
                  <a:ea typeface="Calibri"/>
                  <a:cs typeface="Calibri"/>
                  <a:sym typeface="Calibri"/>
                </a:endParaRPr>
              </a:p>
              <a:p>
                <a:pPr marL="0" lvl="0" indent="0" algn="l" rtl="0">
                  <a:spcBef>
                    <a:spcPts val="793"/>
                  </a:spcBef>
                  <a:spcAft>
                    <a:spcPts val="0"/>
                  </a:spcAft>
                  <a:buNone/>
                </a:pPr>
                <a:r>
                  <a:rPr lang="en-US" sz="2009" b="1">
                    <a:solidFill>
                      <a:schemeClr val="accent2"/>
                    </a:solidFill>
                    <a:latin typeface="Calibri"/>
                    <a:ea typeface="Calibri"/>
                    <a:cs typeface="Calibri"/>
                    <a:sym typeface="Calibri"/>
                  </a:rPr>
                  <a:t>Issuance</a:t>
                </a:r>
                <a:endParaRPr sz="2009" b="1">
                  <a:solidFill>
                    <a:schemeClr val="accent2"/>
                  </a:solidFill>
                  <a:latin typeface="Calibri"/>
                  <a:ea typeface="Calibri"/>
                  <a:cs typeface="Calibri"/>
                  <a:sym typeface="Calibri"/>
                </a:endParaRPr>
              </a:p>
              <a:p>
                <a:pPr marL="0" lvl="0" indent="0" algn="l" rtl="0">
                  <a:spcBef>
                    <a:spcPts val="1190"/>
                  </a:spcBef>
                  <a:spcAft>
                    <a:spcPts val="0"/>
                  </a:spcAft>
                  <a:buNone/>
                </a:pPr>
                <a:r>
                  <a:rPr lang="en-US" sz="1904" b="0">
                    <a:solidFill>
                      <a:srgbClr val="073763"/>
                    </a:solidFill>
                    <a:latin typeface="Calibri"/>
                    <a:ea typeface="Calibri"/>
                    <a:cs typeface="Calibri"/>
                    <a:sym typeface="Calibri"/>
                  </a:rPr>
                  <a:t>DFPC inspector determines if enough evidence was provided to issue Certificate of Compliance (CoC).</a:t>
                </a:r>
                <a:endParaRPr sz="1904" b="0">
                  <a:solidFill>
                    <a:srgbClr val="073763"/>
                  </a:solidFill>
                  <a:latin typeface="Calibri"/>
                  <a:ea typeface="Calibri"/>
                  <a:cs typeface="Calibri"/>
                  <a:sym typeface="Calibri"/>
                </a:endParaRPr>
              </a:p>
            </p:txBody>
          </p:sp>
        </p:gr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Google Shape;440;p5"/>
          <p:cNvSpPr txBox="1">
            <a:spLocks noGrp="1"/>
          </p:cNvSpPr>
          <p:nvPr>
            <p:ph type="title"/>
          </p:nvPr>
        </p:nvSpPr>
        <p:spPr>
          <a:xfrm>
            <a:off x="1077686" y="200151"/>
            <a:ext cx="7490127" cy="812220"/>
          </a:xfrm>
          <a:prstGeom prst="rect">
            <a:avLst/>
          </a:prstGeom>
          <a:noFill/>
          <a:ln>
            <a:noFill/>
          </a:ln>
        </p:spPr>
        <p:txBody>
          <a:bodyPr spcFirstLastPara="1" wrap="square" lIns="91425" tIns="45700" rIns="91425" bIns="0" anchor="b" anchorCtr="0">
            <a:normAutofit/>
          </a:bodyPr>
          <a:lstStyle/>
          <a:p>
            <a:pPr marL="0" lvl="0" indent="0" algn="ctr" rtl="0">
              <a:lnSpc>
                <a:spcPct val="90000"/>
              </a:lnSpc>
              <a:spcBef>
                <a:spcPts val="0"/>
              </a:spcBef>
              <a:spcAft>
                <a:spcPts val="0"/>
              </a:spcAft>
              <a:buClr>
                <a:schemeClr val="accent1"/>
              </a:buClr>
              <a:buSzPts val="3600"/>
              <a:buFont typeface="Calibri"/>
              <a:buNone/>
            </a:pPr>
            <a:r>
              <a:rPr lang="en-US">
                <a:solidFill>
                  <a:srgbClr val="073763"/>
                </a:solidFill>
              </a:rPr>
              <a:t>COC’s and Invoices</a:t>
            </a:r>
            <a:endParaRPr>
              <a:solidFill>
                <a:srgbClr val="073763"/>
              </a:solidFill>
            </a:endParaRPr>
          </a:p>
        </p:txBody>
      </p:sp>
      <p:sp>
        <p:nvSpPr>
          <p:cNvPr id="441" name="Google Shape;441;p5"/>
          <p:cNvSpPr txBox="1">
            <a:spLocks noGrp="1"/>
          </p:cNvSpPr>
          <p:nvPr>
            <p:ph type="body" idx="2"/>
          </p:nvPr>
        </p:nvSpPr>
        <p:spPr>
          <a:xfrm>
            <a:off x="520700" y="1233500"/>
            <a:ext cx="10079100" cy="5487900"/>
          </a:xfrm>
          <a:prstGeom prst="rect">
            <a:avLst/>
          </a:prstGeom>
          <a:noFill/>
          <a:ln>
            <a:noFill/>
          </a:ln>
        </p:spPr>
        <p:txBody>
          <a:bodyPr spcFirstLastPara="1" wrap="square" lIns="91425" tIns="45700" rIns="91425" bIns="45700" anchor="t" anchorCtr="0">
            <a:normAutofit/>
          </a:bodyPr>
          <a:lstStyle/>
          <a:p>
            <a:pPr marL="457200" lvl="0" indent="-228600" algn="l" rtl="0">
              <a:spcBef>
                <a:spcPts val="1200"/>
              </a:spcBef>
              <a:spcAft>
                <a:spcPts val="0"/>
              </a:spcAft>
              <a:buNone/>
            </a:pPr>
            <a:r>
              <a:rPr lang="en-US" b="1">
                <a:solidFill>
                  <a:srgbClr val="073763"/>
                </a:solidFill>
              </a:rPr>
              <a:t>Certificate of Compliance (COC) Procedures</a:t>
            </a:r>
            <a:endParaRPr b="1">
              <a:solidFill>
                <a:srgbClr val="073763"/>
              </a:solidFill>
            </a:endParaRPr>
          </a:p>
          <a:p>
            <a:pPr marL="457200" lvl="0" indent="-381000" algn="l" rtl="0">
              <a:spcBef>
                <a:spcPts val="1200"/>
              </a:spcBef>
              <a:spcAft>
                <a:spcPts val="0"/>
              </a:spcAft>
              <a:buClr>
                <a:srgbClr val="073763"/>
              </a:buClr>
              <a:buSzPts val="2400"/>
              <a:buFont typeface="Calibri"/>
              <a:buChar char="●"/>
            </a:pPr>
            <a:r>
              <a:rPr lang="en-US" b="1">
                <a:solidFill>
                  <a:srgbClr val="073763"/>
                </a:solidFill>
              </a:rPr>
              <a:t>Issuance:</a:t>
            </a:r>
            <a:r>
              <a:rPr lang="en-US">
                <a:solidFill>
                  <a:srgbClr val="073763"/>
                </a:solidFill>
              </a:rPr>
              <a:t> The Certificate of Compliance is issued on a three-year cycle.</a:t>
            </a:r>
            <a:endParaRPr>
              <a:solidFill>
                <a:srgbClr val="073763"/>
              </a:solidFill>
            </a:endParaRPr>
          </a:p>
          <a:p>
            <a:pPr marL="457200" lvl="0" indent="-381000" algn="l" rtl="0">
              <a:spcBef>
                <a:spcPts val="0"/>
              </a:spcBef>
              <a:spcAft>
                <a:spcPts val="0"/>
              </a:spcAft>
              <a:buClr>
                <a:srgbClr val="073763"/>
              </a:buClr>
              <a:buSzPts val="2400"/>
              <a:buFont typeface="Calibri"/>
              <a:buChar char="●"/>
            </a:pPr>
            <a:r>
              <a:rPr lang="en-US" b="1">
                <a:solidFill>
                  <a:srgbClr val="073763"/>
                </a:solidFill>
              </a:rPr>
              <a:t>Confidentiality:</a:t>
            </a:r>
            <a:r>
              <a:rPr lang="en-US">
                <a:solidFill>
                  <a:srgbClr val="073763"/>
                </a:solidFill>
              </a:rPr>
              <a:t> The COC is strictly an internal document between the DFPC and BHA and is not shared with the facility.</a:t>
            </a:r>
            <a:endParaRPr>
              <a:solidFill>
                <a:srgbClr val="073763"/>
              </a:solidFill>
            </a:endParaRPr>
          </a:p>
          <a:p>
            <a:pPr marL="0" lvl="0" indent="0" algn="l" rtl="0">
              <a:spcBef>
                <a:spcPts val="1200"/>
              </a:spcBef>
              <a:spcAft>
                <a:spcPts val="0"/>
              </a:spcAft>
              <a:buNone/>
            </a:pPr>
            <a:endParaRPr b="1">
              <a:solidFill>
                <a:srgbClr val="073763"/>
              </a:solidFill>
            </a:endParaRPr>
          </a:p>
          <a:p>
            <a:pPr marL="0" lvl="0" indent="0" algn="l" rtl="0">
              <a:spcBef>
                <a:spcPts val="1000"/>
              </a:spcBef>
              <a:spcAft>
                <a:spcPts val="0"/>
              </a:spcAft>
              <a:buNone/>
            </a:pPr>
            <a:r>
              <a:rPr lang="en-US" b="1">
                <a:solidFill>
                  <a:srgbClr val="073763"/>
                </a:solidFill>
              </a:rPr>
              <a:t>Billing and Fee Structure</a:t>
            </a:r>
            <a:endParaRPr b="1">
              <a:solidFill>
                <a:srgbClr val="073763"/>
              </a:solidFill>
            </a:endParaRPr>
          </a:p>
          <a:p>
            <a:pPr marL="457200" lvl="0" indent="-381000" algn="l" rtl="0">
              <a:spcBef>
                <a:spcPts val="1200"/>
              </a:spcBef>
              <a:spcAft>
                <a:spcPts val="0"/>
              </a:spcAft>
              <a:buClr>
                <a:srgbClr val="073763"/>
              </a:buClr>
              <a:buSzPts val="2400"/>
              <a:buFont typeface="Calibri"/>
              <a:buChar char="●"/>
            </a:pPr>
            <a:r>
              <a:rPr lang="en-US" b="1">
                <a:solidFill>
                  <a:srgbClr val="073763"/>
                </a:solidFill>
              </a:rPr>
              <a:t>Invoicing Schedule:</a:t>
            </a:r>
            <a:r>
              <a:rPr lang="en-US">
                <a:solidFill>
                  <a:srgbClr val="073763"/>
                </a:solidFill>
              </a:rPr>
              <a:t> Invoices are distributed annually, typically in September.</a:t>
            </a:r>
            <a:endParaRPr>
              <a:solidFill>
                <a:srgbClr val="073763"/>
              </a:solidFill>
            </a:endParaRPr>
          </a:p>
          <a:p>
            <a:pPr marL="457200" lvl="0" indent="-381000" algn="l" rtl="0">
              <a:spcBef>
                <a:spcPts val="0"/>
              </a:spcBef>
              <a:spcAft>
                <a:spcPts val="0"/>
              </a:spcAft>
              <a:buClr>
                <a:srgbClr val="073763"/>
              </a:buClr>
              <a:buSzPts val="2400"/>
              <a:buFont typeface="Calibri"/>
              <a:buChar char="●"/>
            </a:pPr>
            <a:r>
              <a:rPr lang="en-US" b="1">
                <a:solidFill>
                  <a:srgbClr val="073763"/>
                </a:solidFill>
              </a:rPr>
              <a:t>Annual Fees:</a:t>
            </a:r>
            <a:endParaRPr b="1">
              <a:solidFill>
                <a:srgbClr val="073763"/>
              </a:solidFill>
            </a:endParaRPr>
          </a:p>
          <a:p>
            <a:pPr marL="914400" lvl="1" indent="-381000" algn="l" rtl="0">
              <a:spcBef>
                <a:spcPts val="0"/>
              </a:spcBef>
              <a:spcAft>
                <a:spcPts val="0"/>
              </a:spcAft>
              <a:buClr>
                <a:srgbClr val="073763"/>
              </a:buClr>
              <a:buSzPts val="2400"/>
              <a:buFont typeface="Calibri"/>
              <a:buChar char="○"/>
            </a:pPr>
            <a:r>
              <a:rPr lang="en-US" sz="2400">
                <a:solidFill>
                  <a:srgbClr val="073763"/>
                </a:solidFill>
              </a:rPr>
              <a:t>Small business occupancies: $110.00</a:t>
            </a:r>
            <a:endParaRPr sz="2400">
              <a:solidFill>
                <a:srgbClr val="073763"/>
              </a:solidFill>
            </a:endParaRPr>
          </a:p>
          <a:p>
            <a:pPr marL="914400" lvl="1" indent="-381000" algn="l" rtl="0">
              <a:spcBef>
                <a:spcPts val="0"/>
              </a:spcBef>
              <a:spcAft>
                <a:spcPts val="0"/>
              </a:spcAft>
              <a:buClr>
                <a:srgbClr val="073763"/>
              </a:buClr>
              <a:buSzPts val="2400"/>
              <a:buFont typeface="Calibri"/>
              <a:buChar char="○"/>
            </a:pPr>
            <a:r>
              <a:rPr lang="en-US" sz="2400">
                <a:solidFill>
                  <a:srgbClr val="073763"/>
                </a:solidFill>
              </a:rPr>
              <a:t>All other occupancies: $516.60</a:t>
            </a:r>
            <a:endParaRPr sz="2400">
              <a:solidFill>
                <a:srgbClr val="073763"/>
              </a:solidFill>
            </a:endParaRPr>
          </a:p>
          <a:p>
            <a:pPr marL="457200" lvl="0" indent="-381000" algn="l" rtl="0">
              <a:spcBef>
                <a:spcPts val="0"/>
              </a:spcBef>
              <a:spcAft>
                <a:spcPts val="0"/>
              </a:spcAft>
              <a:buClr>
                <a:srgbClr val="073763"/>
              </a:buClr>
              <a:buSzPts val="2400"/>
              <a:buFont typeface="Calibri"/>
              <a:buChar char="●"/>
            </a:pPr>
            <a:r>
              <a:rPr lang="en-US" b="1">
                <a:solidFill>
                  <a:srgbClr val="073763"/>
                </a:solidFill>
              </a:rPr>
              <a:t>Late Fees:</a:t>
            </a:r>
            <a:r>
              <a:rPr lang="en-US">
                <a:solidFill>
                  <a:srgbClr val="073763"/>
                </a:solidFill>
              </a:rPr>
              <a:t> A $50.00 penalty will be applied to any invoices that are not paid by the established deadline.</a:t>
            </a:r>
            <a:endParaRPr>
              <a:solidFill>
                <a:srgbClr val="073763"/>
              </a:solidFill>
            </a:endParaRPr>
          </a:p>
        </p:txBody>
      </p:sp>
      <p:sp>
        <p:nvSpPr>
          <p:cNvPr id="442" name="Google Shape;442;p5"/>
          <p:cNvSpPr txBox="1">
            <a:spLocks noGrp="1"/>
          </p:cNvSpPr>
          <p:nvPr>
            <p:ph type="sldNum" idx="12"/>
          </p:nvPr>
        </p:nvSpPr>
        <p:spPr>
          <a:xfrm>
            <a:off x="11146971" y="6356350"/>
            <a:ext cx="740227"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sz="1200">
                <a:solidFill>
                  <a:srgbClr val="9E9E9E"/>
                </a:solidFill>
                <a:latin typeface="Calibri"/>
                <a:ea typeface="Calibri"/>
                <a:cs typeface="Calibri"/>
                <a:sym typeface="Calibri"/>
              </a:rPr>
              <a:t>11</a:t>
            </a:fld>
            <a:endParaRPr sz="1200">
              <a:solidFill>
                <a:srgbClr val="9E9E9E"/>
              </a:solidFill>
              <a:latin typeface="Calibri"/>
              <a:ea typeface="Calibri"/>
              <a:cs typeface="Calibri"/>
              <a:sym typeface="Calibri"/>
            </a:endParaRPr>
          </a:p>
        </p:txBody>
      </p:sp>
      <p:pic>
        <p:nvPicPr>
          <p:cNvPr id="443" name="Google Shape;443;p5"/>
          <p:cNvPicPr preferRelativeResize="0"/>
          <p:nvPr/>
        </p:nvPicPr>
        <p:blipFill rotWithShape="1">
          <a:blip r:embed="rId3">
            <a:alphaModFix/>
          </a:blip>
          <a:srcRect/>
          <a:stretch/>
        </p:blipFill>
        <p:spPr>
          <a:xfrm>
            <a:off x="11028433" y="56539"/>
            <a:ext cx="1051132" cy="136647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cxnSp>
        <p:nvCxnSpPr>
          <p:cNvPr id="448" name="Google Shape;448;p25"/>
          <p:cNvCxnSpPr/>
          <p:nvPr/>
        </p:nvCxnSpPr>
        <p:spPr>
          <a:xfrm rot="10800000">
            <a:off x="-9128" y="3634056"/>
            <a:ext cx="1912500" cy="1572900"/>
          </a:xfrm>
          <a:prstGeom prst="straightConnector1">
            <a:avLst/>
          </a:prstGeom>
          <a:noFill/>
          <a:ln w="9525" cap="flat" cmpd="sng">
            <a:solidFill>
              <a:schemeClr val="accent2"/>
            </a:solidFill>
            <a:prstDash val="solid"/>
            <a:miter lim="8000"/>
            <a:headEnd type="none" w="sm" len="sm"/>
            <a:tailEnd type="none" w="sm" len="sm"/>
          </a:ln>
        </p:spPr>
      </p:cxnSp>
      <p:grpSp>
        <p:nvGrpSpPr>
          <p:cNvPr id="449" name="Google Shape;449;p25"/>
          <p:cNvGrpSpPr/>
          <p:nvPr/>
        </p:nvGrpSpPr>
        <p:grpSpPr>
          <a:xfrm flipH="1">
            <a:off x="7561241" y="1"/>
            <a:ext cx="4764065" cy="3540948"/>
            <a:chOff x="-124265" y="-1"/>
            <a:chExt cx="4764065" cy="3367200"/>
          </a:xfrm>
        </p:grpSpPr>
        <p:sp>
          <p:nvSpPr>
            <p:cNvPr id="450" name="Google Shape;450;p25"/>
            <p:cNvSpPr/>
            <p:nvPr/>
          </p:nvSpPr>
          <p:spPr>
            <a:xfrm>
              <a:off x="0" y="-1"/>
              <a:ext cx="4639800" cy="3367200"/>
            </a:xfrm>
            <a:prstGeom prst="diagStripe">
              <a:avLst>
                <a:gd name="adj" fmla="val 51202"/>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cxnSp>
          <p:nvCxnSpPr>
            <p:cNvPr id="451" name="Google Shape;451;p25"/>
            <p:cNvCxnSpPr/>
            <p:nvPr/>
          </p:nvCxnSpPr>
          <p:spPr>
            <a:xfrm rot="10800000" flipH="1">
              <a:off x="1433638" y="93"/>
              <a:ext cx="1241100" cy="916500"/>
            </a:xfrm>
            <a:prstGeom prst="straightConnector1">
              <a:avLst/>
            </a:prstGeom>
            <a:noFill/>
            <a:ln w="9525" cap="flat" cmpd="sng">
              <a:solidFill>
                <a:srgbClr val="BFBFBF"/>
              </a:solidFill>
              <a:prstDash val="solid"/>
              <a:miter lim="8000"/>
              <a:headEnd type="none" w="sm" len="sm"/>
              <a:tailEnd type="none" w="sm" len="sm"/>
            </a:ln>
          </p:spPr>
        </p:cxnSp>
        <p:sp>
          <p:nvSpPr>
            <p:cNvPr id="452" name="Google Shape;452;p25"/>
            <p:cNvSpPr/>
            <p:nvPr/>
          </p:nvSpPr>
          <p:spPr>
            <a:xfrm rot="-2178996">
              <a:off x="-192216" y="1140830"/>
              <a:ext cx="1354503" cy="214810"/>
            </a:xfrm>
            <a:prstGeom prst="parallelogram">
              <a:avLst>
                <a:gd name="adj" fmla="val 72003"/>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
        <p:nvSpPr>
          <p:cNvPr id="453" name="Google Shape;453;p25"/>
          <p:cNvSpPr txBox="1"/>
          <p:nvPr/>
        </p:nvSpPr>
        <p:spPr>
          <a:xfrm>
            <a:off x="11072378" y="235732"/>
            <a:ext cx="814500" cy="615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400"/>
              <a:buFont typeface="Arial"/>
              <a:buNone/>
            </a:pPr>
            <a:r>
              <a:rPr lang="en-US" sz="3400" b="1" i="0" u="none" strike="noStrike" cap="none">
                <a:solidFill>
                  <a:schemeClr val="accent1"/>
                </a:solidFill>
                <a:latin typeface="Arial Black"/>
                <a:ea typeface="Arial Black"/>
                <a:cs typeface="Arial Black"/>
                <a:sym typeface="Arial Black"/>
              </a:rPr>
              <a:t>FR</a:t>
            </a:r>
            <a:endParaRPr sz="1400" b="0" i="0" u="none" strike="noStrike" cap="none">
              <a:solidFill>
                <a:srgbClr val="000000"/>
              </a:solidFill>
              <a:latin typeface="Arial"/>
              <a:ea typeface="Arial"/>
              <a:cs typeface="Arial"/>
              <a:sym typeface="Arial"/>
            </a:endParaRPr>
          </a:p>
        </p:txBody>
      </p:sp>
      <p:sp>
        <p:nvSpPr>
          <p:cNvPr id="454" name="Google Shape;454;p25"/>
          <p:cNvSpPr/>
          <p:nvPr/>
        </p:nvSpPr>
        <p:spPr>
          <a:xfrm flipH="1">
            <a:off x="6679908" y="1"/>
            <a:ext cx="1447800" cy="639000"/>
          </a:xfrm>
          <a:prstGeom prst="parallelogram">
            <a:avLst>
              <a:gd name="adj" fmla="val 135617"/>
            </a:avLst>
          </a:prstGeom>
          <a:solidFill>
            <a:schemeClr val="accent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55" name="Google Shape;455;p25"/>
          <p:cNvSpPr txBox="1">
            <a:spLocks noGrp="1"/>
          </p:cNvSpPr>
          <p:nvPr>
            <p:ph type="title"/>
          </p:nvPr>
        </p:nvSpPr>
        <p:spPr>
          <a:xfrm>
            <a:off x="666750" y="639075"/>
            <a:ext cx="9715500" cy="1047900"/>
          </a:xfrm>
          <a:prstGeom prst="rect">
            <a:avLst/>
          </a:prstGeom>
          <a:solidFill>
            <a:srgbClr val="000000">
              <a:alpha val="0"/>
            </a:srgbClr>
          </a:solidFill>
          <a:ln>
            <a:noFill/>
          </a:ln>
        </p:spPr>
        <p:txBody>
          <a:bodyPr spcFirstLastPara="1" wrap="square" lIns="0" tIns="0" rIns="0" bIns="0" anchor="t" anchorCtr="0">
            <a:normAutofit/>
          </a:bodyPr>
          <a:lstStyle/>
          <a:p>
            <a:pPr marL="0" lvl="0" indent="0" algn="l" rtl="0">
              <a:spcBef>
                <a:spcPts val="0"/>
              </a:spcBef>
              <a:spcAft>
                <a:spcPts val="0"/>
              </a:spcAft>
              <a:buNone/>
            </a:pPr>
            <a:r>
              <a:rPr lang="en-US" sz="3400" b="1" i="0">
                <a:solidFill>
                  <a:srgbClr val="073763"/>
                </a:solidFill>
                <a:latin typeface="Calibri"/>
                <a:ea typeface="Calibri"/>
                <a:cs typeface="Calibri"/>
                <a:sym typeface="Calibri"/>
              </a:rPr>
              <a:t>General Survey Process for Acute Health Care</a:t>
            </a:r>
            <a:endParaRPr sz="3400" b="1" i="0">
              <a:solidFill>
                <a:srgbClr val="073763"/>
              </a:solidFill>
              <a:latin typeface="Calibri"/>
              <a:ea typeface="Calibri"/>
              <a:cs typeface="Calibri"/>
              <a:sym typeface="Calibri"/>
            </a:endParaRPr>
          </a:p>
          <a:p>
            <a:pPr marL="0" lvl="0" indent="0" algn="l" rtl="0">
              <a:spcBef>
                <a:spcPts val="600"/>
              </a:spcBef>
              <a:spcAft>
                <a:spcPts val="0"/>
              </a:spcAft>
              <a:buNone/>
            </a:pPr>
            <a:r>
              <a:rPr lang="en-US" sz="1800" b="0" i="0">
                <a:solidFill>
                  <a:srgbClr val="014067"/>
                </a:solidFill>
                <a:latin typeface="Calibri"/>
                <a:ea typeface="Calibri"/>
                <a:cs typeface="Calibri"/>
                <a:sym typeface="Calibri"/>
              </a:rPr>
              <a:t>ASC, BHE, ESRD, Hospitals </a:t>
            </a:r>
            <a:r>
              <a:rPr lang="en-US" sz="1800" b="1" i="0">
                <a:solidFill>
                  <a:srgbClr val="EAB200"/>
                </a:solidFill>
                <a:latin typeface="Calibri"/>
                <a:ea typeface="Calibri"/>
                <a:cs typeface="Calibri"/>
                <a:sym typeface="Calibri"/>
              </a:rPr>
              <a:t>|</a:t>
            </a:r>
            <a:r>
              <a:rPr lang="en-US" sz="1800" b="0" i="0">
                <a:solidFill>
                  <a:srgbClr val="014067"/>
                </a:solidFill>
                <a:latin typeface="Calibri"/>
                <a:ea typeface="Calibri"/>
                <a:cs typeface="Calibri"/>
                <a:sym typeface="Calibri"/>
              </a:rPr>
              <a:t> Certification Surveys and Certificate of Compliance (COC) Inspections</a:t>
            </a:r>
            <a:endParaRPr sz="1800" b="0" i="0">
              <a:solidFill>
                <a:srgbClr val="014067"/>
              </a:solidFill>
              <a:latin typeface="Calibri"/>
              <a:ea typeface="Calibri"/>
              <a:cs typeface="Calibri"/>
              <a:sym typeface="Calibri"/>
            </a:endParaRPr>
          </a:p>
        </p:txBody>
      </p:sp>
      <p:sp>
        <p:nvSpPr>
          <p:cNvPr id="456" name="Google Shape;456;p25"/>
          <p:cNvSpPr txBox="1">
            <a:spLocks noGrp="1"/>
          </p:cNvSpPr>
          <p:nvPr>
            <p:ph type="sldNum" idx="12"/>
          </p:nvPr>
        </p:nvSpPr>
        <p:spPr>
          <a:xfrm>
            <a:off x="11146971" y="6356350"/>
            <a:ext cx="740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sz="1200">
                <a:solidFill>
                  <a:srgbClr val="9E9E9E"/>
                </a:solidFill>
                <a:latin typeface="Calibri"/>
                <a:ea typeface="Calibri"/>
                <a:cs typeface="Calibri"/>
                <a:sym typeface="Calibri"/>
              </a:rPr>
              <a:t>12</a:t>
            </a:fld>
            <a:endParaRPr sz="1200">
              <a:solidFill>
                <a:srgbClr val="9E9E9E"/>
              </a:solidFill>
              <a:latin typeface="Calibri"/>
              <a:ea typeface="Calibri"/>
              <a:cs typeface="Calibri"/>
              <a:sym typeface="Calibri"/>
            </a:endParaRPr>
          </a:p>
        </p:txBody>
      </p:sp>
      <p:pic>
        <p:nvPicPr>
          <p:cNvPr id="457" name="Google Shape;457;p25"/>
          <p:cNvPicPr preferRelativeResize="0"/>
          <p:nvPr/>
        </p:nvPicPr>
        <p:blipFill rotWithShape="1">
          <a:blip r:embed="rId3">
            <a:alphaModFix/>
          </a:blip>
          <a:srcRect/>
          <a:stretch/>
        </p:blipFill>
        <p:spPr>
          <a:xfrm>
            <a:off x="11028433" y="56539"/>
            <a:ext cx="1051132" cy="1366473"/>
          </a:xfrm>
          <a:prstGeom prst="rect">
            <a:avLst/>
          </a:prstGeom>
          <a:noFill/>
          <a:ln>
            <a:noFill/>
          </a:ln>
        </p:spPr>
      </p:pic>
      <p:grpSp>
        <p:nvGrpSpPr>
          <p:cNvPr id="458" name="Google Shape;458;p25"/>
          <p:cNvGrpSpPr/>
          <p:nvPr/>
        </p:nvGrpSpPr>
        <p:grpSpPr>
          <a:xfrm>
            <a:off x="666750" y="2414651"/>
            <a:ext cx="1519398" cy="3300413"/>
            <a:chOff x="0" y="0"/>
            <a:chExt cx="1505100" cy="4000500"/>
          </a:xfrm>
        </p:grpSpPr>
        <p:sp>
          <p:nvSpPr>
            <p:cNvPr id="459" name="Google Shape;459;p25"/>
            <p:cNvSpPr/>
            <p:nvPr/>
          </p:nvSpPr>
          <p:spPr>
            <a:xfrm>
              <a:off x="0" y="0"/>
              <a:ext cx="1505100" cy="4000500"/>
            </a:xfrm>
            <a:prstGeom prst="roundRect">
              <a:avLst>
                <a:gd name="adj" fmla="val 7594"/>
              </a:avLst>
            </a:prstGeom>
            <a:solidFill>
              <a:srgbClr val="F4F7FA"/>
            </a:solidFill>
            <a:ln w="14425" cap="flat" cmpd="sng">
              <a:solidFill>
                <a:srgbClr val="D0E0E3"/>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60" name="Google Shape;460;p25"/>
            <p:cNvSpPr/>
            <p:nvPr/>
          </p:nvSpPr>
          <p:spPr>
            <a:xfrm>
              <a:off x="0" y="0"/>
              <a:ext cx="1505100" cy="76200"/>
            </a:xfrm>
            <a:prstGeom prst="roundRect">
              <a:avLst>
                <a:gd name="adj" fmla="val 50000"/>
              </a:avLst>
            </a:prstGeom>
            <a:solidFill>
              <a:srgbClr val="014067"/>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61" name="Google Shape;461;p25"/>
            <p:cNvSpPr txBox="1"/>
            <p:nvPr/>
          </p:nvSpPr>
          <p:spPr>
            <a:xfrm>
              <a:off x="152400" y="228600"/>
              <a:ext cx="1200300" cy="3524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3634" b="1">
                  <a:solidFill>
                    <a:srgbClr val="073763"/>
                  </a:solidFill>
                  <a:latin typeface="Calibri"/>
                  <a:ea typeface="Calibri"/>
                  <a:cs typeface="Calibri"/>
                  <a:sym typeface="Calibri"/>
                </a:rPr>
                <a:t>01</a:t>
              </a:r>
              <a:endParaRPr sz="3634" b="1">
                <a:solidFill>
                  <a:srgbClr val="073763"/>
                </a:solidFill>
                <a:latin typeface="Calibri"/>
                <a:ea typeface="Calibri"/>
                <a:cs typeface="Calibri"/>
                <a:sym typeface="Calibri"/>
              </a:endParaRPr>
            </a:p>
            <a:p>
              <a:pPr marL="0" lvl="0" indent="0" algn="l" rtl="0">
                <a:spcBef>
                  <a:spcPts val="1211"/>
                </a:spcBef>
                <a:spcAft>
                  <a:spcPts val="0"/>
                </a:spcAft>
                <a:buNone/>
              </a:pPr>
              <a:r>
                <a:rPr lang="en-US" sz="1817" b="1">
                  <a:solidFill>
                    <a:srgbClr val="EAB200"/>
                  </a:solidFill>
                  <a:latin typeface="Calibri"/>
                  <a:ea typeface="Calibri"/>
                  <a:cs typeface="Calibri"/>
                  <a:sym typeface="Calibri"/>
                </a:rPr>
                <a:t>Preparation</a:t>
              </a:r>
              <a:endParaRPr sz="1817" b="1">
                <a:solidFill>
                  <a:srgbClr val="EAB200"/>
                </a:solidFill>
                <a:latin typeface="Calibri"/>
                <a:ea typeface="Calibri"/>
                <a:cs typeface="Calibri"/>
                <a:sym typeface="Calibri"/>
              </a:endParaRPr>
            </a:p>
            <a:p>
              <a:pPr marL="0" lvl="0" indent="0" algn="l" rtl="0">
                <a:spcBef>
                  <a:spcPts val="1413"/>
                </a:spcBef>
                <a:spcAft>
                  <a:spcPts val="0"/>
                </a:spcAft>
                <a:buNone/>
              </a:pPr>
              <a:r>
                <a:rPr lang="en-US" sz="1514" b="0">
                  <a:solidFill>
                    <a:srgbClr val="073763"/>
                  </a:solidFill>
                  <a:latin typeface="Calibri"/>
                  <a:ea typeface="Calibri"/>
                  <a:cs typeface="Calibri"/>
                  <a:sym typeface="Calibri"/>
                </a:rPr>
                <a:t>Task 1 – Offsite Survey Preparation</a:t>
              </a:r>
              <a:endParaRPr sz="1514" b="0">
                <a:solidFill>
                  <a:srgbClr val="073763"/>
                </a:solidFill>
                <a:latin typeface="Calibri"/>
                <a:ea typeface="Calibri"/>
                <a:cs typeface="Calibri"/>
                <a:sym typeface="Calibri"/>
              </a:endParaRPr>
            </a:p>
          </p:txBody>
        </p:sp>
      </p:grpSp>
      <p:grpSp>
        <p:nvGrpSpPr>
          <p:cNvPr id="462" name="Google Shape;462;p25"/>
          <p:cNvGrpSpPr/>
          <p:nvPr/>
        </p:nvGrpSpPr>
        <p:grpSpPr>
          <a:xfrm>
            <a:off x="2320575" y="2414651"/>
            <a:ext cx="1519398" cy="3300413"/>
            <a:chOff x="0" y="0"/>
            <a:chExt cx="1505100" cy="4000500"/>
          </a:xfrm>
        </p:grpSpPr>
        <p:sp>
          <p:nvSpPr>
            <p:cNvPr id="463" name="Google Shape;463;p25"/>
            <p:cNvSpPr/>
            <p:nvPr/>
          </p:nvSpPr>
          <p:spPr>
            <a:xfrm>
              <a:off x="0" y="0"/>
              <a:ext cx="1505100" cy="4000500"/>
            </a:xfrm>
            <a:prstGeom prst="roundRect">
              <a:avLst>
                <a:gd name="adj" fmla="val 7594"/>
              </a:avLst>
            </a:prstGeom>
            <a:solidFill>
              <a:srgbClr val="F4F7FA"/>
            </a:solidFill>
            <a:ln w="14425" cap="flat" cmpd="sng">
              <a:solidFill>
                <a:srgbClr val="D0E0E3"/>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1800"/>
            </a:p>
          </p:txBody>
        </p:sp>
        <p:sp>
          <p:nvSpPr>
            <p:cNvPr id="464" name="Google Shape;464;p25"/>
            <p:cNvSpPr/>
            <p:nvPr/>
          </p:nvSpPr>
          <p:spPr>
            <a:xfrm>
              <a:off x="0" y="0"/>
              <a:ext cx="1505100" cy="76200"/>
            </a:xfrm>
            <a:prstGeom prst="roundRect">
              <a:avLst>
                <a:gd name="adj" fmla="val 50000"/>
              </a:avLst>
            </a:prstGeom>
            <a:solidFill>
              <a:srgbClr val="0D5CDF"/>
            </a:solidFill>
            <a:ln>
              <a:noFill/>
            </a:ln>
          </p:spPr>
          <p:txBody>
            <a:bodyPr spcFirstLastPara="1" wrap="square" lIns="0" tIns="0" rIns="0" bIns="0" anchor="ctr" anchorCtr="0">
              <a:noAutofit/>
            </a:bodyPr>
            <a:lstStyle/>
            <a:p>
              <a:pPr marL="0" lvl="0" indent="0" algn="l" rtl="0">
                <a:spcBef>
                  <a:spcPts val="0"/>
                </a:spcBef>
                <a:spcAft>
                  <a:spcPts val="0"/>
                </a:spcAft>
                <a:buNone/>
              </a:pPr>
              <a:endParaRPr sz="1800"/>
            </a:p>
          </p:txBody>
        </p:sp>
        <p:sp>
          <p:nvSpPr>
            <p:cNvPr id="465" name="Google Shape;465;p25"/>
            <p:cNvSpPr txBox="1"/>
            <p:nvPr/>
          </p:nvSpPr>
          <p:spPr>
            <a:xfrm>
              <a:off x="152400" y="228600"/>
              <a:ext cx="1200300" cy="3524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3216" b="1">
                  <a:solidFill>
                    <a:srgbClr val="073763"/>
                  </a:solidFill>
                  <a:latin typeface="Calibri"/>
                  <a:ea typeface="Calibri"/>
                  <a:cs typeface="Calibri"/>
                  <a:sym typeface="Calibri"/>
                </a:rPr>
                <a:t>02</a:t>
              </a:r>
              <a:endParaRPr sz="3216" b="1">
                <a:solidFill>
                  <a:srgbClr val="073763"/>
                </a:solidFill>
                <a:latin typeface="Calibri"/>
                <a:ea typeface="Calibri"/>
                <a:cs typeface="Calibri"/>
                <a:sym typeface="Calibri"/>
              </a:endParaRPr>
            </a:p>
            <a:p>
              <a:pPr marL="0" lvl="0" indent="0" algn="l" rtl="0">
                <a:spcBef>
                  <a:spcPts val="1211"/>
                </a:spcBef>
                <a:spcAft>
                  <a:spcPts val="0"/>
                </a:spcAft>
                <a:buNone/>
              </a:pPr>
              <a:r>
                <a:rPr lang="en-US" sz="1808" b="1">
                  <a:solidFill>
                    <a:srgbClr val="EAB200"/>
                  </a:solidFill>
                  <a:latin typeface="Calibri"/>
                  <a:ea typeface="Calibri"/>
                  <a:cs typeface="Calibri"/>
                  <a:sym typeface="Calibri"/>
                </a:rPr>
                <a:t>Entrance</a:t>
              </a:r>
              <a:endParaRPr sz="1808" b="1">
                <a:solidFill>
                  <a:srgbClr val="EAB200"/>
                </a:solidFill>
                <a:latin typeface="Calibri"/>
                <a:ea typeface="Calibri"/>
                <a:cs typeface="Calibri"/>
                <a:sym typeface="Calibri"/>
              </a:endParaRPr>
            </a:p>
            <a:p>
              <a:pPr marL="0" lvl="0" indent="0" algn="l" rtl="0">
                <a:spcBef>
                  <a:spcPts val="1413"/>
                </a:spcBef>
                <a:spcAft>
                  <a:spcPts val="0"/>
                </a:spcAft>
                <a:buNone/>
              </a:pPr>
              <a:r>
                <a:rPr lang="en-US" sz="1574" b="0">
                  <a:solidFill>
                    <a:srgbClr val="073763"/>
                  </a:solidFill>
                  <a:latin typeface="Calibri"/>
                  <a:ea typeface="Calibri"/>
                  <a:cs typeface="Calibri"/>
                  <a:sym typeface="Calibri"/>
                </a:rPr>
                <a:t>Task 2 - Entrance Conference</a:t>
              </a:r>
              <a:r>
                <a:rPr lang="en-US" sz="1574">
                  <a:solidFill>
                    <a:srgbClr val="073763"/>
                  </a:solidFill>
                  <a:latin typeface="Calibri"/>
                  <a:ea typeface="Calibri"/>
                  <a:cs typeface="Calibri"/>
                  <a:sym typeface="Calibri"/>
                </a:rPr>
                <a:t> </a:t>
              </a:r>
              <a:r>
                <a:rPr lang="en-US" sz="1574" b="0">
                  <a:solidFill>
                    <a:srgbClr val="073763"/>
                  </a:solidFill>
                  <a:latin typeface="Calibri"/>
                  <a:ea typeface="Calibri"/>
                  <a:cs typeface="Calibri"/>
                  <a:sym typeface="Calibri"/>
                </a:rPr>
                <a:t>Onsite Preparatory Activities</a:t>
              </a:r>
              <a:endParaRPr sz="1574" b="0">
                <a:solidFill>
                  <a:srgbClr val="073763"/>
                </a:solidFill>
                <a:latin typeface="Calibri"/>
                <a:ea typeface="Calibri"/>
                <a:cs typeface="Calibri"/>
                <a:sym typeface="Calibri"/>
              </a:endParaRPr>
            </a:p>
          </p:txBody>
        </p:sp>
      </p:grpSp>
      <p:grpSp>
        <p:nvGrpSpPr>
          <p:cNvPr id="466" name="Google Shape;466;p25"/>
          <p:cNvGrpSpPr/>
          <p:nvPr/>
        </p:nvGrpSpPr>
        <p:grpSpPr>
          <a:xfrm>
            <a:off x="3974400" y="2414651"/>
            <a:ext cx="1519398" cy="3300413"/>
            <a:chOff x="0" y="0"/>
            <a:chExt cx="1505100" cy="4000500"/>
          </a:xfrm>
        </p:grpSpPr>
        <p:sp>
          <p:nvSpPr>
            <p:cNvPr id="467" name="Google Shape;467;p25"/>
            <p:cNvSpPr/>
            <p:nvPr/>
          </p:nvSpPr>
          <p:spPr>
            <a:xfrm>
              <a:off x="0" y="0"/>
              <a:ext cx="1505100" cy="4000500"/>
            </a:xfrm>
            <a:prstGeom prst="roundRect">
              <a:avLst>
                <a:gd name="adj" fmla="val 7594"/>
              </a:avLst>
            </a:prstGeom>
            <a:solidFill>
              <a:srgbClr val="F4F7FA"/>
            </a:solidFill>
            <a:ln w="14425" cap="flat" cmpd="sng">
              <a:solidFill>
                <a:srgbClr val="D0E0E3"/>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68" name="Google Shape;468;p25"/>
            <p:cNvSpPr/>
            <p:nvPr/>
          </p:nvSpPr>
          <p:spPr>
            <a:xfrm>
              <a:off x="0" y="0"/>
              <a:ext cx="1505100" cy="76200"/>
            </a:xfrm>
            <a:prstGeom prst="roundRect">
              <a:avLst>
                <a:gd name="adj" fmla="val 50000"/>
              </a:avLst>
            </a:prstGeom>
            <a:solidFill>
              <a:srgbClr val="00194C"/>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69" name="Google Shape;469;p25"/>
            <p:cNvSpPr txBox="1"/>
            <p:nvPr/>
          </p:nvSpPr>
          <p:spPr>
            <a:xfrm>
              <a:off x="152400" y="228600"/>
              <a:ext cx="1200300" cy="3524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3634" b="1">
                  <a:solidFill>
                    <a:srgbClr val="073763"/>
                  </a:solidFill>
                  <a:latin typeface="Calibri"/>
                  <a:ea typeface="Calibri"/>
                  <a:cs typeface="Calibri"/>
                  <a:sym typeface="Calibri"/>
                </a:rPr>
                <a:t>03</a:t>
              </a:r>
              <a:endParaRPr sz="3634" b="1">
                <a:solidFill>
                  <a:srgbClr val="073763"/>
                </a:solidFill>
                <a:latin typeface="Calibri"/>
                <a:ea typeface="Calibri"/>
                <a:cs typeface="Calibri"/>
                <a:sym typeface="Calibri"/>
              </a:endParaRPr>
            </a:p>
            <a:p>
              <a:pPr marL="0" lvl="0" indent="0" algn="l" rtl="0">
                <a:spcBef>
                  <a:spcPts val="1211"/>
                </a:spcBef>
                <a:spcAft>
                  <a:spcPts val="0"/>
                </a:spcAft>
                <a:buNone/>
              </a:pPr>
              <a:r>
                <a:rPr lang="en-US" sz="1817" b="1">
                  <a:solidFill>
                    <a:srgbClr val="EAB200"/>
                  </a:solidFill>
                  <a:latin typeface="Calibri"/>
                  <a:ea typeface="Calibri"/>
                  <a:cs typeface="Calibri"/>
                  <a:sym typeface="Calibri"/>
                </a:rPr>
                <a:t>Gathering</a:t>
              </a:r>
              <a:endParaRPr sz="1817" b="1">
                <a:solidFill>
                  <a:srgbClr val="EAB200"/>
                </a:solidFill>
                <a:latin typeface="Calibri"/>
                <a:ea typeface="Calibri"/>
                <a:cs typeface="Calibri"/>
                <a:sym typeface="Calibri"/>
              </a:endParaRPr>
            </a:p>
            <a:p>
              <a:pPr marL="0" lvl="0" indent="0" algn="l" rtl="0">
                <a:spcBef>
                  <a:spcPts val="1413"/>
                </a:spcBef>
                <a:spcAft>
                  <a:spcPts val="0"/>
                </a:spcAft>
                <a:buNone/>
              </a:pPr>
              <a:r>
                <a:rPr lang="en-US" sz="1514" b="0">
                  <a:solidFill>
                    <a:srgbClr val="073763"/>
                  </a:solidFill>
                  <a:latin typeface="Calibri"/>
                  <a:ea typeface="Calibri"/>
                  <a:cs typeface="Calibri"/>
                  <a:sym typeface="Calibri"/>
                </a:rPr>
                <a:t>Task 3 - Information Gathering</a:t>
              </a:r>
              <a:endParaRPr sz="1514" b="0">
                <a:solidFill>
                  <a:srgbClr val="073763"/>
                </a:solidFill>
                <a:latin typeface="Calibri"/>
                <a:ea typeface="Calibri"/>
                <a:cs typeface="Calibri"/>
                <a:sym typeface="Calibri"/>
              </a:endParaRPr>
            </a:p>
          </p:txBody>
        </p:sp>
      </p:grpSp>
      <p:grpSp>
        <p:nvGrpSpPr>
          <p:cNvPr id="470" name="Google Shape;470;p25"/>
          <p:cNvGrpSpPr/>
          <p:nvPr/>
        </p:nvGrpSpPr>
        <p:grpSpPr>
          <a:xfrm>
            <a:off x="5628225" y="2414651"/>
            <a:ext cx="1519398" cy="3300413"/>
            <a:chOff x="0" y="0"/>
            <a:chExt cx="1505100" cy="4000500"/>
          </a:xfrm>
        </p:grpSpPr>
        <p:sp>
          <p:nvSpPr>
            <p:cNvPr id="471" name="Google Shape;471;p25"/>
            <p:cNvSpPr/>
            <p:nvPr/>
          </p:nvSpPr>
          <p:spPr>
            <a:xfrm>
              <a:off x="0" y="0"/>
              <a:ext cx="1505100" cy="4000500"/>
            </a:xfrm>
            <a:prstGeom prst="roundRect">
              <a:avLst>
                <a:gd name="adj" fmla="val 7594"/>
              </a:avLst>
            </a:prstGeom>
            <a:solidFill>
              <a:srgbClr val="F4F7FA"/>
            </a:solidFill>
            <a:ln w="14425" cap="flat" cmpd="sng">
              <a:solidFill>
                <a:srgbClr val="D0E0E3"/>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72" name="Google Shape;472;p25"/>
            <p:cNvSpPr/>
            <p:nvPr/>
          </p:nvSpPr>
          <p:spPr>
            <a:xfrm>
              <a:off x="0" y="0"/>
              <a:ext cx="1505100" cy="76200"/>
            </a:xfrm>
            <a:prstGeom prst="roundRect">
              <a:avLst>
                <a:gd name="adj" fmla="val 50000"/>
              </a:avLst>
            </a:prstGeom>
            <a:solidFill>
              <a:srgbClr val="014067"/>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73" name="Google Shape;473;p25"/>
            <p:cNvSpPr txBox="1"/>
            <p:nvPr/>
          </p:nvSpPr>
          <p:spPr>
            <a:xfrm>
              <a:off x="152400" y="228600"/>
              <a:ext cx="1200300" cy="3524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3634" b="1">
                  <a:solidFill>
                    <a:srgbClr val="073763"/>
                  </a:solidFill>
                  <a:latin typeface="Calibri"/>
                  <a:ea typeface="Calibri"/>
                  <a:cs typeface="Calibri"/>
                  <a:sym typeface="Calibri"/>
                </a:rPr>
                <a:t>04</a:t>
              </a:r>
              <a:endParaRPr sz="3634" b="1">
                <a:solidFill>
                  <a:srgbClr val="073763"/>
                </a:solidFill>
                <a:latin typeface="Calibri"/>
                <a:ea typeface="Calibri"/>
                <a:cs typeface="Calibri"/>
                <a:sym typeface="Calibri"/>
              </a:endParaRPr>
            </a:p>
            <a:p>
              <a:pPr marL="0" lvl="0" indent="0" algn="l" rtl="0">
                <a:spcBef>
                  <a:spcPts val="1211"/>
                </a:spcBef>
                <a:spcAft>
                  <a:spcPts val="0"/>
                </a:spcAft>
                <a:buNone/>
              </a:pPr>
              <a:r>
                <a:rPr lang="en-US" sz="1817" b="1">
                  <a:solidFill>
                    <a:srgbClr val="EAB200"/>
                  </a:solidFill>
                  <a:latin typeface="Calibri"/>
                  <a:ea typeface="Calibri"/>
                  <a:cs typeface="Calibri"/>
                  <a:sym typeface="Calibri"/>
                </a:rPr>
                <a:t>Facility Tour</a:t>
              </a:r>
              <a:endParaRPr sz="1817" b="1">
                <a:solidFill>
                  <a:srgbClr val="EAB200"/>
                </a:solidFill>
                <a:latin typeface="Calibri"/>
                <a:ea typeface="Calibri"/>
                <a:cs typeface="Calibri"/>
                <a:sym typeface="Calibri"/>
              </a:endParaRPr>
            </a:p>
            <a:p>
              <a:pPr marL="0" lvl="0" indent="0" algn="l" rtl="0">
                <a:spcBef>
                  <a:spcPts val="1413"/>
                </a:spcBef>
                <a:spcAft>
                  <a:spcPts val="0"/>
                </a:spcAft>
                <a:buNone/>
              </a:pPr>
              <a:r>
                <a:rPr lang="en-US" sz="1514" b="0">
                  <a:solidFill>
                    <a:srgbClr val="073763"/>
                  </a:solidFill>
                  <a:latin typeface="Calibri"/>
                  <a:ea typeface="Calibri"/>
                  <a:cs typeface="Calibri"/>
                  <a:sym typeface="Calibri"/>
                </a:rPr>
                <a:t>Task 4 - Facility Tour</a:t>
              </a:r>
              <a:endParaRPr sz="1514" b="0">
                <a:solidFill>
                  <a:srgbClr val="073763"/>
                </a:solidFill>
                <a:latin typeface="Calibri"/>
                <a:ea typeface="Calibri"/>
                <a:cs typeface="Calibri"/>
                <a:sym typeface="Calibri"/>
              </a:endParaRPr>
            </a:p>
          </p:txBody>
        </p:sp>
      </p:grpSp>
      <p:grpSp>
        <p:nvGrpSpPr>
          <p:cNvPr id="474" name="Google Shape;474;p25"/>
          <p:cNvGrpSpPr/>
          <p:nvPr/>
        </p:nvGrpSpPr>
        <p:grpSpPr>
          <a:xfrm>
            <a:off x="7282050" y="2414651"/>
            <a:ext cx="1519398" cy="3300413"/>
            <a:chOff x="0" y="0"/>
            <a:chExt cx="1505100" cy="4000500"/>
          </a:xfrm>
        </p:grpSpPr>
        <p:sp>
          <p:nvSpPr>
            <p:cNvPr id="475" name="Google Shape;475;p25"/>
            <p:cNvSpPr/>
            <p:nvPr/>
          </p:nvSpPr>
          <p:spPr>
            <a:xfrm>
              <a:off x="0" y="0"/>
              <a:ext cx="1505100" cy="4000500"/>
            </a:xfrm>
            <a:prstGeom prst="roundRect">
              <a:avLst>
                <a:gd name="adj" fmla="val 7594"/>
              </a:avLst>
            </a:prstGeom>
            <a:solidFill>
              <a:srgbClr val="F4F7FA"/>
            </a:solidFill>
            <a:ln w="14425" cap="flat" cmpd="sng">
              <a:solidFill>
                <a:srgbClr val="D0E0E3"/>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76" name="Google Shape;476;p25"/>
            <p:cNvSpPr/>
            <p:nvPr/>
          </p:nvSpPr>
          <p:spPr>
            <a:xfrm>
              <a:off x="0" y="0"/>
              <a:ext cx="1505100" cy="76200"/>
            </a:xfrm>
            <a:prstGeom prst="roundRect">
              <a:avLst>
                <a:gd name="adj" fmla="val 50000"/>
              </a:avLst>
            </a:prstGeom>
            <a:solidFill>
              <a:srgbClr val="0D5CDF"/>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77" name="Google Shape;477;p25"/>
            <p:cNvSpPr txBox="1"/>
            <p:nvPr/>
          </p:nvSpPr>
          <p:spPr>
            <a:xfrm>
              <a:off x="152400" y="228600"/>
              <a:ext cx="1200300" cy="3524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3634" b="1">
                  <a:solidFill>
                    <a:srgbClr val="073763"/>
                  </a:solidFill>
                  <a:latin typeface="Calibri"/>
                  <a:ea typeface="Calibri"/>
                  <a:cs typeface="Calibri"/>
                  <a:sym typeface="Calibri"/>
                </a:rPr>
                <a:t>05</a:t>
              </a:r>
              <a:endParaRPr sz="3634" b="1">
                <a:solidFill>
                  <a:srgbClr val="073763"/>
                </a:solidFill>
                <a:latin typeface="Calibri"/>
                <a:ea typeface="Calibri"/>
                <a:cs typeface="Calibri"/>
                <a:sym typeface="Calibri"/>
              </a:endParaRPr>
            </a:p>
            <a:p>
              <a:pPr marL="0" lvl="0" indent="0" algn="l" rtl="0">
                <a:spcBef>
                  <a:spcPts val="1211"/>
                </a:spcBef>
                <a:spcAft>
                  <a:spcPts val="0"/>
                </a:spcAft>
                <a:buNone/>
              </a:pPr>
              <a:r>
                <a:rPr lang="en-US" sz="1817" b="1">
                  <a:solidFill>
                    <a:srgbClr val="EAB200"/>
                  </a:solidFill>
                  <a:latin typeface="Calibri"/>
                  <a:ea typeface="Calibri"/>
                  <a:cs typeface="Calibri"/>
                  <a:sym typeface="Calibri"/>
                </a:rPr>
                <a:t>Analysis</a:t>
              </a:r>
              <a:endParaRPr sz="1817" b="1">
                <a:solidFill>
                  <a:srgbClr val="EAB200"/>
                </a:solidFill>
                <a:latin typeface="Calibri"/>
                <a:ea typeface="Calibri"/>
                <a:cs typeface="Calibri"/>
                <a:sym typeface="Calibri"/>
              </a:endParaRPr>
            </a:p>
            <a:p>
              <a:pPr marL="0" lvl="0" indent="0" algn="l" rtl="0">
                <a:spcBef>
                  <a:spcPts val="1413"/>
                </a:spcBef>
                <a:spcAft>
                  <a:spcPts val="0"/>
                </a:spcAft>
                <a:buNone/>
              </a:pPr>
              <a:r>
                <a:rPr lang="en-US" sz="1514" b="0">
                  <a:solidFill>
                    <a:srgbClr val="073763"/>
                  </a:solidFill>
                  <a:latin typeface="Calibri"/>
                  <a:ea typeface="Calibri"/>
                  <a:cs typeface="Calibri"/>
                  <a:sym typeface="Calibri"/>
                </a:rPr>
                <a:t>Task 5 - Information Analysis and Decision Making</a:t>
              </a:r>
              <a:endParaRPr sz="1514" b="0">
                <a:solidFill>
                  <a:srgbClr val="073763"/>
                </a:solidFill>
                <a:latin typeface="Calibri"/>
                <a:ea typeface="Calibri"/>
                <a:cs typeface="Calibri"/>
                <a:sym typeface="Calibri"/>
              </a:endParaRPr>
            </a:p>
          </p:txBody>
        </p:sp>
      </p:grpSp>
      <p:grpSp>
        <p:nvGrpSpPr>
          <p:cNvPr id="478" name="Google Shape;478;p25"/>
          <p:cNvGrpSpPr/>
          <p:nvPr/>
        </p:nvGrpSpPr>
        <p:grpSpPr>
          <a:xfrm>
            <a:off x="8935875" y="2414651"/>
            <a:ext cx="1519398" cy="3300413"/>
            <a:chOff x="0" y="0"/>
            <a:chExt cx="1505100" cy="4000500"/>
          </a:xfrm>
        </p:grpSpPr>
        <p:sp>
          <p:nvSpPr>
            <p:cNvPr id="479" name="Google Shape;479;p25"/>
            <p:cNvSpPr/>
            <p:nvPr/>
          </p:nvSpPr>
          <p:spPr>
            <a:xfrm>
              <a:off x="0" y="0"/>
              <a:ext cx="1505100" cy="4000500"/>
            </a:xfrm>
            <a:prstGeom prst="roundRect">
              <a:avLst>
                <a:gd name="adj" fmla="val 7594"/>
              </a:avLst>
            </a:prstGeom>
            <a:solidFill>
              <a:srgbClr val="F4F7FA"/>
            </a:solidFill>
            <a:ln w="14425" cap="flat" cmpd="sng">
              <a:solidFill>
                <a:srgbClr val="D0E0E3"/>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80" name="Google Shape;480;p25"/>
            <p:cNvSpPr/>
            <p:nvPr/>
          </p:nvSpPr>
          <p:spPr>
            <a:xfrm>
              <a:off x="0" y="0"/>
              <a:ext cx="1505100" cy="76200"/>
            </a:xfrm>
            <a:prstGeom prst="roundRect">
              <a:avLst>
                <a:gd name="adj" fmla="val 50000"/>
              </a:avLst>
            </a:prstGeom>
            <a:solidFill>
              <a:srgbClr val="00194C"/>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81" name="Google Shape;481;p25"/>
            <p:cNvSpPr txBox="1"/>
            <p:nvPr/>
          </p:nvSpPr>
          <p:spPr>
            <a:xfrm>
              <a:off x="152400" y="228600"/>
              <a:ext cx="1200300" cy="3524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3634" b="1">
                  <a:solidFill>
                    <a:srgbClr val="073763"/>
                  </a:solidFill>
                  <a:latin typeface="Calibri"/>
                  <a:ea typeface="Calibri"/>
                  <a:cs typeface="Calibri"/>
                  <a:sym typeface="Calibri"/>
                </a:rPr>
                <a:t>06</a:t>
              </a:r>
              <a:endParaRPr sz="3634" b="1">
                <a:solidFill>
                  <a:srgbClr val="073763"/>
                </a:solidFill>
                <a:latin typeface="Calibri"/>
                <a:ea typeface="Calibri"/>
                <a:cs typeface="Calibri"/>
                <a:sym typeface="Calibri"/>
              </a:endParaRPr>
            </a:p>
            <a:p>
              <a:pPr marL="0" lvl="0" indent="0" algn="l" rtl="0">
                <a:spcBef>
                  <a:spcPts val="1211"/>
                </a:spcBef>
                <a:spcAft>
                  <a:spcPts val="0"/>
                </a:spcAft>
                <a:buNone/>
              </a:pPr>
              <a:r>
                <a:rPr lang="en-US" sz="1817" b="1">
                  <a:solidFill>
                    <a:srgbClr val="EAB200"/>
                  </a:solidFill>
                  <a:latin typeface="Calibri"/>
                  <a:ea typeface="Calibri"/>
                  <a:cs typeface="Calibri"/>
                  <a:sym typeface="Calibri"/>
                </a:rPr>
                <a:t>Exit</a:t>
              </a:r>
              <a:endParaRPr sz="1817" b="1">
                <a:solidFill>
                  <a:srgbClr val="EAB200"/>
                </a:solidFill>
                <a:latin typeface="Calibri"/>
                <a:ea typeface="Calibri"/>
                <a:cs typeface="Calibri"/>
                <a:sym typeface="Calibri"/>
              </a:endParaRPr>
            </a:p>
            <a:p>
              <a:pPr marL="0" lvl="0" indent="0" algn="l" rtl="0">
                <a:spcBef>
                  <a:spcPts val="1413"/>
                </a:spcBef>
                <a:spcAft>
                  <a:spcPts val="0"/>
                </a:spcAft>
                <a:buNone/>
              </a:pPr>
              <a:r>
                <a:rPr lang="en-US" sz="1514" b="0">
                  <a:solidFill>
                    <a:srgbClr val="073763"/>
                  </a:solidFill>
                  <a:latin typeface="Calibri"/>
                  <a:ea typeface="Calibri"/>
                  <a:cs typeface="Calibri"/>
                  <a:sym typeface="Calibri"/>
                </a:rPr>
                <a:t>Task 6 - Exit Conference</a:t>
              </a:r>
              <a:endParaRPr sz="1514" b="0">
                <a:solidFill>
                  <a:srgbClr val="073763"/>
                </a:solidFill>
                <a:latin typeface="Calibri"/>
                <a:ea typeface="Calibri"/>
                <a:cs typeface="Calibri"/>
                <a:sym typeface="Calibri"/>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85"/>
        <p:cNvGrpSpPr/>
        <p:nvPr/>
      </p:nvGrpSpPr>
      <p:grpSpPr>
        <a:xfrm>
          <a:off x="0" y="0"/>
          <a:ext cx="0" cy="0"/>
          <a:chOff x="0" y="0"/>
          <a:chExt cx="0" cy="0"/>
        </a:xfrm>
      </p:grpSpPr>
      <p:cxnSp>
        <p:nvCxnSpPr>
          <p:cNvPr id="486" name="Google Shape;486;g37f671a8101_0_28"/>
          <p:cNvCxnSpPr/>
          <p:nvPr/>
        </p:nvCxnSpPr>
        <p:spPr>
          <a:xfrm rot="10800000">
            <a:off x="-9128" y="3634056"/>
            <a:ext cx="1912500" cy="1572900"/>
          </a:xfrm>
          <a:prstGeom prst="straightConnector1">
            <a:avLst/>
          </a:prstGeom>
          <a:noFill/>
          <a:ln w="9525" cap="flat" cmpd="sng">
            <a:solidFill>
              <a:schemeClr val="accent2"/>
            </a:solidFill>
            <a:prstDash val="solid"/>
            <a:miter lim="8000"/>
            <a:headEnd type="none" w="sm" len="sm"/>
            <a:tailEnd type="none" w="sm" len="sm"/>
          </a:ln>
        </p:spPr>
      </p:cxnSp>
      <p:grpSp>
        <p:nvGrpSpPr>
          <p:cNvPr id="487" name="Google Shape;487;g37f671a8101_0_28"/>
          <p:cNvGrpSpPr/>
          <p:nvPr/>
        </p:nvGrpSpPr>
        <p:grpSpPr>
          <a:xfrm flipH="1">
            <a:off x="7561241" y="1"/>
            <a:ext cx="4764065" cy="3540948"/>
            <a:chOff x="-124265" y="-1"/>
            <a:chExt cx="4764065" cy="3367200"/>
          </a:xfrm>
        </p:grpSpPr>
        <p:sp>
          <p:nvSpPr>
            <p:cNvPr id="488" name="Google Shape;488;g37f671a8101_0_28"/>
            <p:cNvSpPr/>
            <p:nvPr/>
          </p:nvSpPr>
          <p:spPr>
            <a:xfrm>
              <a:off x="0" y="-1"/>
              <a:ext cx="4639800" cy="3367200"/>
            </a:xfrm>
            <a:prstGeom prst="diagStripe">
              <a:avLst>
                <a:gd name="adj" fmla="val 51202"/>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cxnSp>
          <p:nvCxnSpPr>
            <p:cNvPr id="489" name="Google Shape;489;g37f671a8101_0_28"/>
            <p:cNvCxnSpPr/>
            <p:nvPr/>
          </p:nvCxnSpPr>
          <p:spPr>
            <a:xfrm rot="10800000" flipH="1">
              <a:off x="1433638" y="93"/>
              <a:ext cx="1241100" cy="916500"/>
            </a:xfrm>
            <a:prstGeom prst="straightConnector1">
              <a:avLst/>
            </a:prstGeom>
            <a:noFill/>
            <a:ln w="9525" cap="flat" cmpd="sng">
              <a:solidFill>
                <a:srgbClr val="BFBFBF"/>
              </a:solidFill>
              <a:prstDash val="solid"/>
              <a:miter lim="8000"/>
              <a:headEnd type="none" w="sm" len="sm"/>
              <a:tailEnd type="none" w="sm" len="sm"/>
            </a:ln>
          </p:spPr>
        </p:cxnSp>
        <p:sp>
          <p:nvSpPr>
            <p:cNvPr id="490" name="Google Shape;490;g37f671a8101_0_28"/>
            <p:cNvSpPr/>
            <p:nvPr/>
          </p:nvSpPr>
          <p:spPr>
            <a:xfrm rot="-2178996">
              <a:off x="-192216" y="1140830"/>
              <a:ext cx="1354503" cy="214810"/>
            </a:xfrm>
            <a:prstGeom prst="parallelogram">
              <a:avLst>
                <a:gd name="adj" fmla="val 72003"/>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
        <p:nvSpPr>
          <p:cNvPr id="491" name="Google Shape;491;g37f671a8101_0_28"/>
          <p:cNvSpPr txBox="1"/>
          <p:nvPr/>
        </p:nvSpPr>
        <p:spPr>
          <a:xfrm>
            <a:off x="11072378" y="235732"/>
            <a:ext cx="814500" cy="615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400"/>
              <a:buFont typeface="Arial"/>
              <a:buNone/>
            </a:pPr>
            <a:r>
              <a:rPr lang="en-US" sz="3400" b="1" i="0" u="none" strike="noStrike" cap="none">
                <a:solidFill>
                  <a:schemeClr val="accent1"/>
                </a:solidFill>
                <a:latin typeface="Arial Black"/>
                <a:ea typeface="Arial Black"/>
                <a:cs typeface="Arial Black"/>
                <a:sym typeface="Arial Black"/>
              </a:rPr>
              <a:t>FR</a:t>
            </a:r>
            <a:endParaRPr sz="1400" b="0" i="0" u="none" strike="noStrike" cap="none">
              <a:solidFill>
                <a:srgbClr val="000000"/>
              </a:solidFill>
              <a:latin typeface="Arial"/>
              <a:ea typeface="Arial"/>
              <a:cs typeface="Arial"/>
              <a:sym typeface="Arial"/>
            </a:endParaRPr>
          </a:p>
        </p:txBody>
      </p:sp>
      <p:sp>
        <p:nvSpPr>
          <p:cNvPr id="492" name="Google Shape;492;g37f671a8101_0_28"/>
          <p:cNvSpPr/>
          <p:nvPr/>
        </p:nvSpPr>
        <p:spPr>
          <a:xfrm flipH="1">
            <a:off x="6679908" y="1"/>
            <a:ext cx="1447800" cy="639000"/>
          </a:xfrm>
          <a:prstGeom prst="parallelogram">
            <a:avLst>
              <a:gd name="adj" fmla="val 135617"/>
            </a:avLst>
          </a:prstGeom>
          <a:solidFill>
            <a:schemeClr val="accent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93" name="Google Shape;493;g37f671a8101_0_28"/>
          <p:cNvSpPr txBox="1">
            <a:spLocks noGrp="1"/>
          </p:cNvSpPr>
          <p:nvPr>
            <p:ph type="ftr" idx="11"/>
          </p:nvPr>
        </p:nvSpPr>
        <p:spPr>
          <a:xfrm>
            <a:off x="682825" y="6356350"/>
            <a:ext cx="7193700" cy="3651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SzPts val="1400"/>
              <a:buNone/>
            </a:pPr>
            <a:endParaRPr>
              <a:solidFill>
                <a:schemeClr val="lt1"/>
              </a:solidFill>
            </a:endParaRPr>
          </a:p>
        </p:txBody>
      </p:sp>
      <p:sp>
        <p:nvSpPr>
          <p:cNvPr id="494" name="Google Shape;494;g37f671a8101_0_28"/>
          <p:cNvSpPr txBox="1">
            <a:spLocks noGrp="1"/>
          </p:cNvSpPr>
          <p:nvPr>
            <p:ph type="sldNum" idx="12"/>
          </p:nvPr>
        </p:nvSpPr>
        <p:spPr>
          <a:xfrm>
            <a:off x="11146971" y="6356350"/>
            <a:ext cx="740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sz="1200">
                <a:solidFill>
                  <a:srgbClr val="9E9E9E"/>
                </a:solidFill>
                <a:latin typeface="Calibri"/>
                <a:ea typeface="Calibri"/>
                <a:cs typeface="Calibri"/>
                <a:sym typeface="Calibri"/>
              </a:rPr>
              <a:t>13</a:t>
            </a:fld>
            <a:endParaRPr sz="1200">
              <a:solidFill>
                <a:srgbClr val="9E9E9E"/>
              </a:solidFill>
              <a:latin typeface="Calibri"/>
              <a:ea typeface="Calibri"/>
              <a:cs typeface="Calibri"/>
              <a:sym typeface="Calibri"/>
            </a:endParaRPr>
          </a:p>
        </p:txBody>
      </p:sp>
      <p:pic>
        <p:nvPicPr>
          <p:cNvPr id="495" name="Google Shape;495;g37f671a8101_0_28"/>
          <p:cNvPicPr preferRelativeResize="0"/>
          <p:nvPr/>
        </p:nvPicPr>
        <p:blipFill rotWithShape="1">
          <a:blip r:embed="rId3">
            <a:alphaModFix/>
          </a:blip>
          <a:srcRect/>
          <a:stretch/>
        </p:blipFill>
        <p:spPr>
          <a:xfrm>
            <a:off x="11028433" y="56539"/>
            <a:ext cx="1051132" cy="1366473"/>
          </a:xfrm>
          <a:prstGeom prst="rect">
            <a:avLst/>
          </a:prstGeom>
          <a:noFill/>
          <a:ln>
            <a:noFill/>
          </a:ln>
        </p:spPr>
      </p:pic>
      <p:grpSp>
        <p:nvGrpSpPr>
          <p:cNvPr id="496" name="Google Shape;496;g37f671a8101_0_28"/>
          <p:cNvGrpSpPr/>
          <p:nvPr/>
        </p:nvGrpSpPr>
        <p:grpSpPr>
          <a:xfrm>
            <a:off x="666750" y="1476375"/>
            <a:ext cx="5191200" cy="4762500"/>
            <a:chOff x="0" y="0"/>
            <a:chExt cx="5191200" cy="4762500"/>
          </a:xfrm>
        </p:grpSpPr>
        <p:sp>
          <p:nvSpPr>
            <p:cNvPr id="497" name="Google Shape;497;g37f671a8101_0_28"/>
            <p:cNvSpPr/>
            <p:nvPr/>
          </p:nvSpPr>
          <p:spPr>
            <a:xfrm>
              <a:off x="0" y="0"/>
              <a:ext cx="5191200" cy="4762500"/>
            </a:xfrm>
            <a:prstGeom prst="roundRect">
              <a:avLst>
                <a:gd name="adj" fmla="val 2400"/>
              </a:avLst>
            </a:prstGeom>
            <a:solidFill>
              <a:srgbClr val="F8FAFC"/>
            </a:solidFill>
            <a:ln w="14300" cap="flat" cmpd="sng">
              <a:solidFill>
                <a:srgbClr val="CBD5E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2000"/>
            </a:p>
          </p:txBody>
        </p:sp>
        <p:sp>
          <p:nvSpPr>
            <p:cNvPr id="498" name="Google Shape;498;g37f671a8101_0_28"/>
            <p:cNvSpPr/>
            <p:nvPr/>
          </p:nvSpPr>
          <p:spPr>
            <a:xfrm>
              <a:off x="0" y="0"/>
              <a:ext cx="5191200" cy="76200"/>
            </a:xfrm>
            <a:prstGeom prst="roundRect">
              <a:avLst>
                <a:gd name="adj" fmla="val 50000"/>
              </a:avLst>
            </a:prstGeom>
            <a:solidFill>
              <a:srgbClr val="00194C"/>
            </a:solidFill>
            <a:ln>
              <a:noFill/>
            </a:ln>
          </p:spPr>
          <p:txBody>
            <a:bodyPr spcFirstLastPara="1" wrap="square" lIns="0" tIns="0" rIns="0" bIns="0" anchor="ctr" anchorCtr="0">
              <a:noAutofit/>
            </a:bodyPr>
            <a:lstStyle/>
            <a:p>
              <a:pPr marL="0" lvl="0" indent="0" algn="l" rtl="0">
                <a:spcBef>
                  <a:spcPts val="0"/>
                </a:spcBef>
                <a:spcAft>
                  <a:spcPts val="0"/>
                </a:spcAft>
                <a:buNone/>
              </a:pPr>
              <a:endParaRPr sz="2000"/>
            </a:p>
          </p:txBody>
        </p:sp>
        <p:sp>
          <p:nvSpPr>
            <p:cNvPr id="499" name="Google Shape;499;g37f671a8101_0_28"/>
            <p:cNvSpPr txBox="1"/>
            <p:nvPr/>
          </p:nvSpPr>
          <p:spPr>
            <a:xfrm>
              <a:off x="266700" y="228600"/>
              <a:ext cx="4657800" cy="43053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100" b="1">
                  <a:solidFill>
                    <a:srgbClr val="00194C"/>
                  </a:solidFill>
                  <a:latin typeface="Calibri"/>
                  <a:ea typeface="Calibri"/>
                  <a:cs typeface="Calibri"/>
                  <a:sym typeface="Calibri"/>
                </a:rPr>
                <a:t>✓</a:t>
              </a:r>
              <a:r>
                <a:rPr lang="en-US" sz="2100" b="0">
                  <a:solidFill>
                    <a:srgbClr val="1E293B"/>
                  </a:solidFill>
                  <a:latin typeface="Calibri"/>
                  <a:ea typeface="Calibri"/>
                  <a:cs typeface="Calibri"/>
                  <a:sym typeface="Calibri"/>
                </a:rPr>
                <a:t> Fire Alarm Inspection</a:t>
              </a:r>
              <a:endParaRPr sz="2100" b="0">
                <a:solidFill>
                  <a:srgbClr val="1E293B"/>
                </a:solidFill>
                <a:latin typeface="Calibri"/>
                <a:ea typeface="Calibri"/>
                <a:cs typeface="Calibri"/>
                <a:sym typeface="Calibri"/>
              </a:endParaRPr>
            </a:p>
            <a:p>
              <a:pPr marL="0" lvl="0" indent="0" algn="l" rtl="0">
                <a:spcBef>
                  <a:spcPts val="0"/>
                </a:spcBef>
                <a:spcAft>
                  <a:spcPts val="0"/>
                </a:spcAft>
                <a:buNone/>
              </a:pPr>
              <a:r>
                <a:rPr lang="en-US" sz="2100" b="1">
                  <a:solidFill>
                    <a:srgbClr val="00194C"/>
                  </a:solidFill>
                  <a:latin typeface="Calibri"/>
                  <a:ea typeface="Calibri"/>
                  <a:cs typeface="Calibri"/>
                  <a:sym typeface="Calibri"/>
                </a:rPr>
                <a:t>✓</a:t>
              </a:r>
              <a:r>
                <a:rPr lang="en-US" sz="2100" b="0">
                  <a:solidFill>
                    <a:srgbClr val="1E293B"/>
                  </a:solidFill>
                  <a:latin typeface="Calibri"/>
                  <a:ea typeface="Calibri"/>
                  <a:cs typeface="Calibri"/>
                  <a:sym typeface="Calibri"/>
                </a:rPr>
                <a:t> Sprinkler System Inspection</a:t>
              </a:r>
              <a:endParaRPr sz="2100" b="0">
                <a:solidFill>
                  <a:srgbClr val="1E293B"/>
                </a:solidFill>
                <a:latin typeface="Calibri"/>
                <a:ea typeface="Calibri"/>
                <a:cs typeface="Calibri"/>
                <a:sym typeface="Calibri"/>
              </a:endParaRPr>
            </a:p>
            <a:p>
              <a:pPr marL="0" lvl="0" indent="0" algn="l" rtl="0">
                <a:spcBef>
                  <a:spcPts val="0"/>
                </a:spcBef>
                <a:spcAft>
                  <a:spcPts val="0"/>
                </a:spcAft>
                <a:buNone/>
              </a:pPr>
              <a:r>
                <a:rPr lang="en-US" sz="2100" b="1">
                  <a:solidFill>
                    <a:srgbClr val="00194C"/>
                  </a:solidFill>
                  <a:latin typeface="Calibri"/>
                  <a:ea typeface="Calibri"/>
                  <a:cs typeface="Calibri"/>
                  <a:sym typeface="Calibri"/>
                </a:rPr>
                <a:t>✓</a:t>
              </a:r>
              <a:r>
                <a:rPr lang="en-US" sz="2100" b="0">
                  <a:solidFill>
                    <a:srgbClr val="1E293B"/>
                  </a:solidFill>
                  <a:latin typeface="Calibri"/>
                  <a:ea typeface="Calibri"/>
                  <a:cs typeface="Calibri"/>
                  <a:sym typeface="Calibri"/>
                </a:rPr>
                <a:t> Extinguishers Tested/Installed</a:t>
              </a:r>
              <a:endParaRPr sz="2100" b="0">
                <a:solidFill>
                  <a:srgbClr val="1E293B"/>
                </a:solidFill>
                <a:latin typeface="Calibri"/>
                <a:ea typeface="Calibri"/>
                <a:cs typeface="Calibri"/>
                <a:sym typeface="Calibri"/>
              </a:endParaRPr>
            </a:p>
            <a:p>
              <a:pPr marL="0" lvl="0" indent="0" algn="l" rtl="0">
                <a:spcBef>
                  <a:spcPts val="0"/>
                </a:spcBef>
                <a:spcAft>
                  <a:spcPts val="0"/>
                </a:spcAft>
                <a:buNone/>
              </a:pPr>
              <a:r>
                <a:rPr lang="en-US" sz="2100" b="1">
                  <a:solidFill>
                    <a:srgbClr val="00194C"/>
                  </a:solidFill>
                  <a:latin typeface="Calibri"/>
                  <a:ea typeface="Calibri"/>
                  <a:cs typeface="Calibri"/>
                  <a:sym typeface="Calibri"/>
                </a:rPr>
                <a:t>✓</a:t>
              </a:r>
              <a:r>
                <a:rPr lang="en-US" sz="2100" b="0">
                  <a:solidFill>
                    <a:srgbClr val="1E293B"/>
                  </a:solidFill>
                  <a:latin typeface="Calibri"/>
                  <a:ea typeface="Calibri"/>
                  <a:cs typeface="Calibri"/>
                  <a:sym typeface="Calibri"/>
                </a:rPr>
                <a:t> Emergency Lighting</a:t>
              </a:r>
              <a:endParaRPr sz="2100" b="0">
                <a:solidFill>
                  <a:srgbClr val="1E293B"/>
                </a:solidFill>
                <a:latin typeface="Calibri"/>
                <a:ea typeface="Calibri"/>
                <a:cs typeface="Calibri"/>
                <a:sym typeface="Calibri"/>
              </a:endParaRPr>
            </a:p>
            <a:p>
              <a:pPr marL="0" lvl="0" indent="0" algn="l" rtl="0">
                <a:spcBef>
                  <a:spcPts val="0"/>
                </a:spcBef>
                <a:spcAft>
                  <a:spcPts val="0"/>
                </a:spcAft>
                <a:buNone/>
              </a:pPr>
              <a:r>
                <a:rPr lang="en-US" sz="2100" b="1">
                  <a:solidFill>
                    <a:srgbClr val="00194C"/>
                  </a:solidFill>
                  <a:latin typeface="Calibri"/>
                  <a:ea typeface="Calibri"/>
                  <a:cs typeface="Calibri"/>
                  <a:sym typeface="Calibri"/>
                </a:rPr>
                <a:t>✓</a:t>
              </a:r>
              <a:r>
                <a:rPr lang="en-US" sz="2100" b="0">
                  <a:solidFill>
                    <a:srgbClr val="1E293B"/>
                  </a:solidFill>
                  <a:latin typeface="Calibri"/>
                  <a:ea typeface="Calibri"/>
                  <a:cs typeface="Calibri"/>
                  <a:sym typeface="Calibri"/>
                </a:rPr>
                <a:t> Emergency Procedures</a:t>
              </a:r>
              <a:endParaRPr sz="2100" b="0">
                <a:solidFill>
                  <a:srgbClr val="1E293B"/>
                </a:solidFill>
                <a:latin typeface="Calibri"/>
                <a:ea typeface="Calibri"/>
                <a:cs typeface="Calibri"/>
                <a:sym typeface="Calibri"/>
              </a:endParaRPr>
            </a:p>
            <a:p>
              <a:pPr marL="0" lvl="0" indent="0" algn="l" rtl="0">
                <a:spcBef>
                  <a:spcPts val="0"/>
                </a:spcBef>
                <a:spcAft>
                  <a:spcPts val="0"/>
                </a:spcAft>
                <a:buNone/>
              </a:pPr>
              <a:r>
                <a:rPr lang="en-US" sz="2100" b="1">
                  <a:solidFill>
                    <a:srgbClr val="00194C"/>
                  </a:solidFill>
                  <a:latin typeface="Calibri"/>
                  <a:ea typeface="Calibri"/>
                  <a:cs typeface="Calibri"/>
                  <a:sym typeface="Calibri"/>
                </a:rPr>
                <a:t>✓</a:t>
              </a:r>
              <a:r>
                <a:rPr lang="en-US" sz="2100" b="0">
                  <a:solidFill>
                    <a:srgbClr val="1E293B"/>
                  </a:solidFill>
                  <a:latin typeface="Calibri"/>
                  <a:ea typeface="Calibri"/>
                  <a:cs typeface="Calibri"/>
                  <a:sym typeface="Calibri"/>
                </a:rPr>
                <a:t> Smoking Regulations</a:t>
              </a:r>
              <a:endParaRPr sz="2100" b="0">
                <a:solidFill>
                  <a:srgbClr val="1E293B"/>
                </a:solidFill>
                <a:latin typeface="Calibri"/>
                <a:ea typeface="Calibri"/>
                <a:cs typeface="Calibri"/>
                <a:sym typeface="Calibri"/>
              </a:endParaRPr>
            </a:p>
            <a:p>
              <a:pPr marL="0" lvl="0" indent="0" algn="l" rtl="0">
                <a:spcBef>
                  <a:spcPts val="0"/>
                </a:spcBef>
                <a:spcAft>
                  <a:spcPts val="0"/>
                </a:spcAft>
                <a:buNone/>
              </a:pPr>
              <a:r>
                <a:rPr lang="en-US" sz="2100" b="1">
                  <a:solidFill>
                    <a:srgbClr val="00194C"/>
                  </a:solidFill>
                  <a:latin typeface="Calibri"/>
                  <a:ea typeface="Calibri"/>
                  <a:cs typeface="Calibri"/>
                  <a:sym typeface="Calibri"/>
                </a:rPr>
                <a:t>✓</a:t>
              </a:r>
              <a:r>
                <a:rPr lang="en-US" sz="2100" b="0">
                  <a:solidFill>
                    <a:srgbClr val="1E293B"/>
                  </a:solidFill>
                  <a:latin typeface="Calibri"/>
                  <a:ea typeface="Calibri"/>
                  <a:cs typeface="Calibri"/>
                  <a:sym typeface="Calibri"/>
                </a:rPr>
                <a:t> Fire Drills Completed</a:t>
              </a:r>
              <a:endParaRPr sz="2100" b="0">
                <a:solidFill>
                  <a:srgbClr val="1E293B"/>
                </a:solidFill>
                <a:latin typeface="Calibri"/>
                <a:ea typeface="Calibri"/>
                <a:cs typeface="Calibri"/>
                <a:sym typeface="Calibri"/>
              </a:endParaRPr>
            </a:p>
            <a:p>
              <a:pPr marL="0" lvl="0" indent="0" algn="l" rtl="0">
                <a:spcBef>
                  <a:spcPts val="0"/>
                </a:spcBef>
                <a:spcAft>
                  <a:spcPts val="0"/>
                </a:spcAft>
                <a:buNone/>
              </a:pPr>
              <a:r>
                <a:rPr lang="en-US" sz="2100" b="1">
                  <a:solidFill>
                    <a:srgbClr val="00194C"/>
                  </a:solidFill>
                  <a:latin typeface="Calibri"/>
                  <a:ea typeface="Calibri"/>
                  <a:cs typeface="Calibri"/>
                  <a:sym typeface="Calibri"/>
                </a:rPr>
                <a:t>✓</a:t>
              </a:r>
              <a:r>
                <a:rPr lang="en-US" sz="2100" b="0">
                  <a:solidFill>
                    <a:srgbClr val="1E293B"/>
                  </a:solidFill>
                  <a:latin typeface="Calibri"/>
                  <a:ea typeface="Calibri"/>
                  <a:cs typeface="Calibri"/>
                  <a:sym typeface="Calibri"/>
                </a:rPr>
                <a:t> Fire Damper Testing</a:t>
              </a:r>
              <a:endParaRPr sz="2100" b="0">
                <a:solidFill>
                  <a:srgbClr val="1E293B"/>
                </a:solidFill>
                <a:latin typeface="Calibri"/>
                <a:ea typeface="Calibri"/>
                <a:cs typeface="Calibri"/>
                <a:sym typeface="Calibri"/>
              </a:endParaRPr>
            </a:p>
            <a:p>
              <a:pPr marL="0" lvl="0" indent="0" algn="l" rtl="0">
                <a:spcBef>
                  <a:spcPts val="0"/>
                </a:spcBef>
                <a:spcAft>
                  <a:spcPts val="0"/>
                </a:spcAft>
                <a:buNone/>
              </a:pPr>
              <a:r>
                <a:rPr lang="en-US" sz="2100" b="1">
                  <a:solidFill>
                    <a:srgbClr val="00194C"/>
                  </a:solidFill>
                  <a:latin typeface="Calibri"/>
                  <a:ea typeface="Calibri"/>
                  <a:cs typeface="Calibri"/>
                  <a:sym typeface="Calibri"/>
                </a:rPr>
                <a:t>✓</a:t>
              </a:r>
              <a:r>
                <a:rPr lang="en-US" sz="2100" b="0">
                  <a:solidFill>
                    <a:srgbClr val="1E293B"/>
                  </a:solidFill>
                  <a:latin typeface="Calibri"/>
                  <a:ea typeface="Calibri"/>
                  <a:cs typeface="Calibri"/>
                  <a:sym typeface="Calibri"/>
                </a:rPr>
                <a:t> Furnishings/Decorations</a:t>
              </a:r>
              <a:endParaRPr sz="2100" b="0">
                <a:solidFill>
                  <a:srgbClr val="1E293B"/>
                </a:solidFill>
                <a:latin typeface="Calibri"/>
                <a:ea typeface="Calibri"/>
                <a:cs typeface="Calibri"/>
                <a:sym typeface="Calibri"/>
              </a:endParaRPr>
            </a:p>
          </p:txBody>
        </p:sp>
      </p:grpSp>
      <p:grpSp>
        <p:nvGrpSpPr>
          <p:cNvPr id="500" name="Google Shape;500;g37f671a8101_0_28"/>
          <p:cNvGrpSpPr/>
          <p:nvPr/>
        </p:nvGrpSpPr>
        <p:grpSpPr>
          <a:xfrm>
            <a:off x="6143625" y="1476375"/>
            <a:ext cx="5191200" cy="4762500"/>
            <a:chOff x="0" y="0"/>
            <a:chExt cx="5191200" cy="4762500"/>
          </a:xfrm>
        </p:grpSpPr>
        <p:sp>
          <p:nvSpPr>
            <p:cNvPr id="501" name="Google Shape;501;g37f671a8101_0_28"/>
            <p:cNvSpPr/>
            <p:nvPr/>
          </p:nvSpPr>
          <p:spPr>
            <a:xfrm>
              <a:off x="0" y="0"/>
              <a:ext cx="5191200" cy="4762500"/>
            </a:xfrm>
            <a:prstGeom prst="roundRect">
              <a:avLst>
                <a:gd name="adj" fmla="val 2400"/>
              </a:avLst>
            </a:prstGeom>
            <a:solidFill>
              <a:srgbClr val="F8FAFC"/>
            </a:solidFill>
            <a:ln w="14300" cap="flat" cmpd="sng">
              <a:solidFill>
                <a:srgbClr val="CBD5E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sz="2000"/>
            </a:p>
          </p:txBody>
        </p:sp>
        <p:sp>
          <p:nvSpPr>
            <p:cNvPr id="502" name="Google Shape;502;g37f671a8101_0_28"/>
            <p:cNvSpPr/>
            <p:nvPr/>
          </p:nvSpPr>
          <p:spPr>
            <a:xfrm>
              <a:off x="0" y="0"/>
              <a:ext cx="5191200" cy="76200"/>
            </a:xfrm>
            <a:prstGeom prst="roundRect">
              <a:avLst>
                <a:gd name="adj" fmla="val 50000"/>
              </a:avLst>
            </a:prstGeom>
            <a:solidFill>
              <a:srgbClr val="EAB200"/>
            </a:solidFill>
            <a:ln>
              <a:noFill/>
            </a:ln>
          </p:spPr>
          <p:txBody>
            <a:bodyPr spcFirstLastPara="1" wrap="square" lIns="0" tIns="0" rIns="0" bIns="0" anchor="ctr" anchorCtr="0">
              <a:noAutofit/>
            </a:bodyPr>
            <a:lstStyle/>
            <a:p>
              <a:pPr marL="0" lvl="0" indent="0" algn="l" rtl="0">
                <a:spcBef>
                  <a:spcPts val="0"/>
                </a:spcBef>
                <a:spcAft>
                  <a:spcPts val="0"/>
                </a:spcAft>
                <a:buNone/>
              </a:pPr>
              <a:endParaRPr sz="2000"/>
            </a:p>
          </p:txBody>
        </p:sp>
        <p:sp>
          <p:nvSpPr>
            <p:cNvPr id="503" name="Google Shape;503;g37f671a8101_0_28"/>
            <p:cNvSpPr txBox="1"/>
            <p:nvPr/>
          </p:nvSpPr>
          <p:spPr>
            <a:xfrm>
              <a:off x="266700" y="228600"/>
              <a:ext cx="4657800" cy="43053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100" b="1">
                  <a:solidFill>
                    <a:srgbClr val="EAB200"/>
                  </a:solidFill>
                  <a:latin typeface="Calibri"/>
                  <a:ea typeface="Calibri"/>
                  <a:cs typeface="Calibri"/>
                  <a:sym typeface="Calibri"/>
                </a:rPr>
                <a:t>✓</a:t>
              </a:r>
              <a:r>
                <a:rPr lang="en-US" sz="2100" b="0">
                  <a:solidFill>
                    <a:srgbClr val="1E293B"/>
                  </a:solidFill>
                  <a:latin typeface="Calibri"/>
                  <a:ea typeface="Calibri"/>
                  <a:cs typeface="Calibri"/>
                  <a:sym typeface="Calibri"/>
                </a:rPr>
                <a:t> Backflow Inspection</a:t>
              </a:r>
              <a:endParaRPr sz="2100" b="0">
                <a:solidFill>
                  <a:srgbClr val="1E293B"/>
                </a:solidFill>
                <a:latin typeface="Calibri"/>
                <a:ea typeface="Calibri"/>
                <a:cs typeface="Calibri"/>
                <a:sym typeface="Calibri"/>
              </a:endParaRPr>
            </a:p>
            <a:p>
              <a:pPr marL="0" lvl="0" indent="0" algn="l" rtl="0">
                <a:spcBef>
                  <a:spcPts val="0"/>
                </a:spcBef>
                <a:spcAft>
                  <a:spcPts val="0"/>
                </a:spcAft>
                <a:buNone/>
              </a:pPr>
              <a:r>
                <a:rPr lang="en-US" sz="2100" b="1">
                  <a:solidFill>
                    <a:srgbClr val="EAB200"/>
                  </a:solidFill>
                  <a:latin typeface="Calibri"/>
                  <a:ea typeface="Calibri"/>
                  <a:cs typeface="Calibri"/>
                  <a:sym typeface="Calibri"/>
                </a:rPr>
                <a:t>✓</a:t>
              </a:r>
              <a:r>
                <a:rPr lang="en-US" sz="2100" b="0">
                  <a:solidFill>
                    <a:srgbClr val="1E293B"/>
                  </a:solidFill>
                  <a:latin typeface="Calibri"/>
                  <a:ea typeface="Calibri"/>
                  <a:cs typeface="Calibri"/>
                  <a:sym typeface="Calibri"/>
                </a:rPr>
                <a:t> Fire Pump Inspection</a:t>
              </a:r>
              <a:endParaRPr sz="2100" b="0">
                <a:solidFill>
                  <a:srgbClr val="1E293B"/>
                </a:solidFill>
                <a:latin typeface="Calibri"/>
                <a:ea typeface="Calibri"/>
                <a:cs typeface="Calibri"/>
                <a:sym typeface="Calibri"/>
              </a:endParaRPr>
            </a:p>
            <a:p>
              <a:pPr marL="0" lvl="0" indent="0" algn="l" rtl="0">
                <a:spcBef>
                  <a:spcPts val="0"/>
                </a:spcBef>
                <a:spcAft>
                  <a:spcPts val="0"/>
                </a:spcAft>
                <a:buNone/>
              </a:pPr>
              <a:r>
                <a:rPr lang="en-US" sz="2100" b="1">
                  <a:solidFill>
                    <a:srgbClr val="EAB200"/>
                  </a:solidFill>
                  <a:latin typeface="Calibri"/>
                  <a:ea typeface="Calibri"/>
                  <a:cs typeface="Calibri"/>
                  <a:sym typeface="Calibri"/>
                </a:rPr>
                <a:t>✓</a:t>
              </a:r>
              <a:r>
                <a:rPr lang="en-US" sz="2100" b="0">
                  <a:solidFill>
                    <a:srgbClr val="1E293B"/>
                  </a:solidFill>
                  <a:latin typeface="Calibri"/>
                  <a:ea typeface="Calibri"/>
                  <a:cs typeface="Calibri"/>
                  <a:sym typeface="Calibri"/>
                </a:rPr>
                <a:t> Smoke Barriers Maintained</a:t>
              </a:r>
              <a:endParaRPr sz="2100" b="0">
                <a:solidFill>
                  <a:srgbClr val="1E293B"/>
                </a:solidFill>
                <a:latin typeface="Calibri"/>
                <a:ea typeface="Calibri"/>
                <a:cs typeface="Calibri"/>
                <a:sym typeface="Calibri"/>
              </a:endParaRPr>
            </a:p>
            <a:p>
              <a:pPr marL="0" lvl="0" indent="0" algn="l" rtl="0">
                <a:spcBef>
                  <a:spcPts val="0"/>
                </a:spcBef>
                <a:spcAft>
                  <a:spcPts val="0"/>
                </a:spcAft>
                <a:buNone/>
              </a:pPr>
              <a:r>
                <a:rPr lang="en-US" sz="2100" b="1">
                  <a:solidFill>
                    <a:srgbClr val="EAB200"/>
                  </a:solidFill>
                  <a:latin typeface="Calibri"/>
                  <a:ea typeface="Calibri"/>
                  <a:cs typeface="Calibri"/>
                  <a:sym typeface="Calibri"/>
                </a:rPr>
                <a:t>✓</a:t>
              </a:r>
              <a:r>
                <a:rPr lang="en-US" sz="2100" b="0">
                  <a:solidFill>
                    <a:srgbClr val="1E293B"/>
                  </a:solidFill>
                  <a:latin typeface="Calibri"/>
                  <a:ea typeface="Calibri"/>
                  <a:cs typeface="Calibri"/>
                  <a:sym typeface="Calibri"/>
                </a:rPr>
                <a:t> Kitchen Hood Inspection</a:t>
              </a:r>
              <a:endParaRPr sz="2100" b="0">
                <a:solidFill>
                  <a:srgbClr val="1E293B"/>
                </a:solidFill>
                <a:latin typeface="Calibri"/>
                <a:ea typeface="Calibri"/>
                <a:cs typeface="Calibri"/>
                <a:sym typeface="Calibri"/>
              </a:endParaRPr>
            </a:p>
            <a:p>
              <a:pPr marL="0" lvl="0" indent="0" algn="l" rtl="0">
                <a:spcBef>
                  <a:spcPts val="0"/>
                </a:spcBef>
                <a:spcAft>
                  <a:spcPts val="0"/>
                </a:spcAft>
                <a:buNone/>
              </a:pPr>
              <a:r>
                <a:rPr lang="en-US" sz="2100" b="1">
                  <a:solidFill>
                    <a:srgbClr val="EAB200"/>
                  </a:solidFill>
                  <a:latin typeface="Calibri"/>
                  <a:ea typeface="Calibri"/>
                  <a:cs typeface="Calibri"/>
                  <a:sym typeface="Calibri"/>
                </a:rPr>
                <a:t>✓</a:t>
              </a:r>
              <a:r>
                <a:rPr lang="en-US" sz="2100" b="0">
                  <a:solidFill>
                    <a:srgbClr val="1E293B"/>
                  </a:solidFill>
                  <a:latin typeface="Calibri"/>
                  <a:ea typeface="Calibri"/>
                  <a:cs typeface="Calibri"/>
                  <a:sym typeface="Calibri"/>
                </a:rPr>
                <a:t> Kitchen Hood Cleaning</a:t>
              </a:r>
              <a:endParaRPr sz="2100" b="0">
                <a:solidFill>
                  <a:srgbClr val="1E293B"/>
                </a:solidFill>
                <a:latin typeface="Calibri"/>
                <a:ea typeface="Calibri"/>
                <a:cs typeface="Calibri"/>
                <a:sym typeface="Calibri"/>
              </a:endParaRPr>
            </a:p>
            <a:p>
              <a:pPr marL="0" lvl="0" indent="0" algn="l" rtl="0">
                <a:spcBef>
                  <a:spcPts val="0"/>
                </a:spcBef>
                <a:spcAft>
                  <a:spcPts val="0"/>
                </a:spcAft>
                <a:buNone/>
              </a:pPr>
              <a:r>
                <a:rPr lang="en-US" sz="2100" b="1">
                  <a:solidFill>
                    <a:srgbClr val="EAB200"/>
                  </a:solidFill>
                  <a:latin typeface="Calibri"/>
                  <a:ea typeface="Calibri"/>
                  <a:cs typeface="Calibri"/>
                  <a:sym typeface="Calibri"/>
                </a:rPr>
                <a:t>✓</a:t>
              </a:r>
              <a:r>
                <a:rPr lang="en-US" sz="2100" b="0">
                  <a:solidFill>
                    <a:srgbClr val="1E293B"/>
                  </a:solidFill>
                  <a:latin typeface="Calibri"/>
                  <a:ea typeface="Calibri"/>
                  <a:cs typeface="Calibri"/>
                  <a:sym typeface="Calibri"/>
                </a:rPr>
                <a:t> Hazardous Areas Compliant</a:t>
              </a:r>
              <a:endParaRPr sz="2100" b="0">
                <a:solidFill>
                  <a:srgbClr val="1E293B"/>
                </a:solidFill>
                <a:latin typeface="Calibri"/>
                <a:ea typeface="Calibri"/>
                <a:cs typeface="Calibri"/>
                <a:sym typeface="Calibri"/>
              </a:endParaRPr>
            </a:p>
          </p:txBody>
        </p:sp>
      </p:grpSp>
      <p:sp>
        <p:nvSpPr>
          <p:cNvPr id="504" name="Google Shape;504;g37f671a8101_0_28"/>
          <p:cNvSpPr txBox="1">
            <a:spLocks noGrp="1"/>
          </p:cNvSpPr>
          <p:nvPr>
            <p:ph type="title"/>
          </p:nvPr>
        </p:nvSpPr>
        <p:spPr>
          <a:xfrm>
            <a:off x="666750" y="238125"/>
            <a:ext cx="8572500" cy="1047900"/>
          </a:xfrm>
          <a:prstGeom prst="rect">
            <a:avLst/>
          </a:prstGeom>
          <a:solidFill>
            <a:srgbClr val="000000">
              <a:alpha val="0"/>
            </a:srgbClr>
          </a:solidFill>
          <a:ln>
            <a:noFill/>
          </a:ln>
        </p:spPr>
        <p:txBody>
          <a:bodyPr spcFirstLastPara="1" wrap="square" lIns="0" tIns="0" rIns="0" bIns="0" anchor="ctr" anchorCtr="0">
            <a:normAutofit/>
          </a:bodyPr>
          <a:lstStyle/>
          <a:p>
            <a:pPr marL="0" lvl="0" indent="0" algn="l" rtl="0">
              <a:spcBef>
                <a:spcPts val="0"/>
              </a:spcBef>
              <a:spcAft>
                <a:spcPts val="0"/>
              </a:spcAft>
              <a:buNone/>
            </a:pPr>
            <a:r>
              <a:rPr lang="en-US" sz="3800" b="1">
                <a:solidFill>
                  <a:srgbClr val="00194C"/>
                </a:solidFill>
                <a:latin typeface="Calibri"/>
                <a:ea typeface="Calibri"/>
                <a:cs typeface="Calibri"/>
                <a:sym typeface="Calibri"/>
              </a:rPr>
              <a:t>Survey Readiness</a:t>
            </a:r>
            <a:endParaRPr sz="3800" b="1">
              <a:solidFill>
                <a:srgbClr val="00194C"/>
              </a:solidFill>
              <a:latin typeface="Calibri"/>
              <a:ea typeface="Calibri"/>
              <a:cs typeface="Calibri"/>
              <a:sym typeface="Calibri"/>
            </a:endParaRPr>
          </a:p>
          <a:p>
            <a:pPr marL="0" lvl="0" indent="0" algn="l" rtl="0">
              <a:spcBef>
                <a:spcPts val="300"/>
              </a:spcBef>
              <a:spcAft>
                <a:spcPts val="0"/>
              </a:spcAft>
              <a:buNone/>
            </a:pPr>
            <a:r>
              <a:rPr lang="en-US" sz="2000" b="1">
                <a:solidFill>
                  <a:srgbClr val="EAB200"/>
                </a:solidFill>
                <a:latin typeface="Calibri"/>
                <a:ea typeface="Calibri"/>
                <a:cs typeface="Calibri"/>
                <a:sym typeface="Calibri"/>
              </a:rPr>
              <a:t>Hire a contractor or qualified staff to help!</a:t>
            </a:r>
            <a:endParaRPr sz="2000" b="1">
              <a:solidFill>
                <a:srgbClr val="EAB200"/>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08"/>
        <p:cNvGrpSpPr/>
        <p:nvPr/>
      </p:nvGrpSpPr>
      <p:grpSpPr>
        <a:xfrm>
          <a:off x="0" y="0"/>
          <a:ext cx="0" cy="0"/>
          <a:chOff x="0" y="0"/>
          <a:chExt cx="0" cy="0"/>
        </a:xfrm>
      </p:grpSpPr>
      <p:sp>
        <p:nvSpPr>
          <p:cNvPr id="509" name="Google Shape;509;g39460e92997_1_6"/>
          <p:cNvSpPr txBox="1">
            <a:spLocks noGrp="1"/>
          </p:cNvSpPr>
          <p:nvPr>
            <p:ph type="title"/>
          </p:nvPr>
        </p:nvSpPr>
        <p:spPr>
          <a:xfrm>
            <a:off x="518678" y="209028"/>
            <a:ext cx="8333100" cy="1148100"/>
          </a:xfrm>
          <a:prstGeom prst="rect">
            <a:avLst/>
          </a:prstGeom>
          <a:noFill/>
          <a:ln>
            <a:noFill/>
          </a:ln>
        </p:spPr>
        <p:txBody>
          <a:bodyPr spcFirstLastPara="1" wrap="square" lIns="91425" tIns="45700" rIns="91425" bIns="0" anchor="b" anchorCtr="0">
            <a:normAutofit/>
          </a:bodyPr>
          <a:lstStyle/>
          <a:p>
            <a:pPr marL="0" lvl="0" indent="0" algn="ctr" rtl="0">
              <a:lnSpc>
                <a:spcPct val="90000"/>
              </a:lnSpc>
              <a:spcBef>
                <a:spcPts val="0"/>
              </a:spcBef>
              <a:spcAft>
                <a:spcPts val="0"/>
              </a:spcAft>
              <a:buClr>
                <a:schemeClr val="accent1"/>
              </a:buClr>
              <a:buSzPts val="4400"/>
              <a:buFont typeface="Calibri"/>
              <a:buNone/>
            </a:pPr>
            <a:r>
              <a:rPr lang="en-US">
                <a:solidFill>
                  <a:srgbClr val="073763"/>
                </a:solidFill>
              </a:rPr>
              <a:t>Complaint Surveys</a:t>
            </a:r>
            <a:endParaRPr>
              <a:solidFill>
                <a:srgbClr val="073763"/>
              </a:solidFill>
            </a:endParaRPr>
          </a:p>
        </p:txBody>
      </p:sp>
      <p:sp>
        <p:nvSpPr>
          <p:cNvPr id="510" name="Google Shape;510;g39460e92997_1_6"/>
          <p:cNvSpPr txBox="1">
            <a:spLocks noGrp="1"/>
          </p:cNvSpPr>
          <p:nvPr>
            <p:ph type="body" idx="4"/>
          </p:nvPr>
        </p:nvSpPr>
        <p:spPr>
          <a:xfrm>
            <a:off x="682821" y="1388500"/>
            <a:ext cx="7791300" cy="5020800"/>
          </a:xfrm>
          <a:prstGeom prst="rect">
            <a:avLst/>
          </a:prstGeom>
          <a:noFill/>
          <a:ln>
            <a:noFill/>
          </a:ln>
        </p:spPr>
        <p:txBody>
          <a:bodyPr spcFirstLastPara="1" wrap="square" lIns="91425" tIns="45700" rIns="91425" bIns="45700" anchor="t" anchorCtr="0">
            <a:normAutofit lnSpcReduction="20000"/>
          </a:bodyPr>
          <a:lstStyle/>
          <a:p>
            <a:pPr marL="457200" lvl="0" indent="-381000" algn="l" rtl="0">
              <a:lnSpc>
                <a:spcPct val="150000"/>
              </a:lnSpc>
              <a:spcBef>
                <a:spcPts val="0"/>
              </a:spcBef>
              <a:spcAft>
                <a:spcPts val="0"/>
              </a:spcAft>
              <a:buClr>
                <a:srgbClr val="073763"/>
              </a:buClr>
              <a:buSzPts val="2400"/>
              <a:buChar char="•"/>
            </a:pPr>
            <a:r>
              <a:rPr lang="en-US">
                <a:solidFill>
                  <a:srgbClr val="073763"/>
                </a:solidFill>
              </a:rPr>
              <a:t>Who can have a complaint survey?</a:t>
            </a:r>
            <a:endParaRPr>
              <a:solidFill>
                <a:srgbClr val="073763"/>
              </a:solidFill>
            </a:endParaRPr>
          </a:p>
          <a:p>
            <a:pPr marL="1371600" lvl="1" indent="-355600" algn="l" rtl="0">
              <a:lnSpc>
                <a:spcPct val="150000"/>
              </a:lnSpc>
              <a:spcBef>
                <a:spcPts val="0"/>
              </a:spcBef>
              <a:spcAft>
                <a:spcPts val="0"/>
              </a:spcAft>
              <a:buClr>
                <a:srgbClr val="073763"/>
              </a:buClr>
              <a:buSzPts val="2000"/>
              <a:buChar char="•"/>
            </a:pPr>
            <a:r>
              <a:rPr lang="en-US">
                <a:solidFill>
                  <a:srgbClr val="073763"/>
                </a:solidFill>
              </a:rPr>
              <a:t>Any licensed/certified health facility (even deemed)</a:t>
            </a:r>
            <a:endParaRPr>
              <a:solidFill>
                <a:srgbClr val="073763"/>
              </a:solidFill>
            </a:endParaRPr>
          </a:p>
          <a:p>
            <a:pPr marL="457200" lvl="0" indent="-381000" algn="l" rtl="0">
              <a:lnSpc>
                <a:spcPct val="150000"/>
              </a:lnSpc>
              <a:spcBef>
                <a:spcPts val="0"/>
              </a:spcBef>
              <a:spcAft>
                <a:spcPts val="0"/>
              </a:spcAft>
              <a:buClr>
                <a:srgbClr val="073763"/>
              </a:buClr>
              <a:buSzPts val="2400"/>
              <a:buChar char="•"/>
            </a:pPr>
            <a:r>
              <a:rPr lang="en-US">
                <a:solidFill>
                  <a:srgbClr val="073763"/>
                </a:solidFill>
              </a:rPr>
              <a:t>Who can make an LSC complaint?</a:t>
            </a:r>
            <a:endParaRPr>
              <a:solidFill>
                <a:srgbClr val="073763"/>
              </a:solidFill>
            </a:endParaRPr>
          </a:p>
          <a:p>
            <a:pPr marL="1371600" lvl="1" indent="-355600" algn="l" rtl="0">
              <a:lnSpc>
                <a:spcPct val="150000"/>
              </a:lnSpc>
              <a:spcBef>
                <a:spcPts val="0"/>
              </a:spcBef>
              <a:spcAft>
                <a:spcPts val="0"/>
              </a:spcAft>
              <a:buClr>
                <a:srgbClr val="073763"/>
              </a:buClr>
              <a:buSzPts val="2000"/>
              <a:buChar char="•"/>
            </a:pPr>
            <a:r>
              <a:rPr lang="en-US">
                <a:solidFill>
                  <a:srgbClr val="073763"/>
                </a:solidFill>
              </a:rPr>
              <a:t>Anyone</a:t>
            </a:r>
            <a:endParaRPr>
              <a:solidFill>
                <a:srgbClr val="073763"/>
              </a:solidFill>
            </a:endParaRPr>
          </a:p>
          <a:p>
            <a:pPr marL="457200" lvl="0" indent="-381000" algn="l" rtl="0">
              <a:lnSpc>
                <a:spcPct val="150000"/>
              </a:lnSpc>
              <a:spcBef>
                <a:spcPts val="0"/>
              </a:spcBef>
              <a:spcAft>
                <a:spcPts val="0"/>
              </a:spcAft>
              <a:buClr>
                <a:srgbClr val="073763"/>
              </a:buClr>
              <a:buSzPts val="2400"/>
              <a:buChar char="•"/>
            </a:pPr>
            <a:r>
              <a:rPr lang="en-US">
                <a:solidFill>
                  <a:srgbClr val="073763"/>
                </a:solidFill>
              </a:rPr>
              <a:t>Are there different types of complaint surveys?</a:t>
            </a:r>
            <a:endParaRPr>
              <a:solidFill>
                <a:srgbClr val="073763"/>
              </a:solidFill>
            </a:endParaRPr>
          </a:p>
          <a:p>
            <a:pPr marL="1371600" lvl="1" indent="-355600" algn="l" rtl="0">
              <a:lnSpc>
                <a:spcPct val="150000"/>
              </a:lnSpc>
              <a:spcBef>
                <a:spcPts val="0"/>
              </a:spcBef>
              <a:spcAft>
                <a:spcPts val="0"/>
              </a:spcAft>
              <a:buClr>
                <a:srgbClr val="073763"/>
              </a:buClr>
              <a:buSzPts val="2000"/>
              <a:buChar char="•"/>
            </a:pPr>
            <a:r>
              <a:rPr lang="en-US">
                <a:solidFill>
                  <a:srgbClr val="073763"/>
                </a:solidFill>
              </a:rPr>
              <a:t>License complaints (CDPHE Chapter 2 - 6 CCR 1101-1) and certification complaints (SOM Appendix I &amp; L)</a:t>
            </a:r>
            <a:endParaRPr>
              <a:solidFill>
                <a:srgbClr val="073763"/>
              </a:solidFill>
            </a:endParaRPr>
          </a:p>
          <a:p>
            <a:pPr marL="457200" lvl="0" indent="-381000" algn="l" rtl="0">
              <a:lnSpc>
                <a:spcPct val="150000"/>
              </a:lnSpc>
              <a:spcBef>
                <a:spcPts val="0"/>
              </a:spcBef>
              <a:spcAft>
                <a:spcPts val="0"/>
              </a:spcAft>
              <a:buClr>
                <a:srgbClr val="073763"/>
              </a:buClr>
              <a:buSzPts val="2400"/>
              <a:buChar char="•"/>
            </a:pPr>
            <a:r>
              <a:rPr lang="en-US">
                <a:solidFill>
                  <a:srgbClr val="073763"/>
                </a:solidFill>
              </a:rPr>
              <a:t>What happens during a complaint survey?</a:t>
            </a:r>
            <a:endParaRPr>
              <a:solidFill>
                <a:srgbClr val="073763"/>
              </a:solidFill>
            </a:endParaRPr>
          </a:p>
          <a:p>
            <a:pPr marL="1371600" lvl="1" indent="-355600" algn="l" rtl="0">
              <a:lnSpc>
                <a:spcPct val="150000"/>
              </a:lnSpc>
              <a:spcBef>
                <a:spcPts val="0"/>
              </a:spcBef>
              <a:spcAft>
                <a:spcPts val="0"/>
              </a:spcAft>
              <a:buClr>
                <a:srgbClr val="073763"/>
              </a:buClr>
              <a:buSzPts val="2000"/>
              <a:buChar char="•"/>
            </a:pPr>
            <a:r>
              <a:rPr lang="en-US">
                <a:solidFill>
                  <a:srgbClr val="073763"/>
                </a:solidFill>
              </a:rPr>
              <a:t>Same process as other surveys, but limited scope</a:t>
            </a:r>
            <a:endParaRPr>
              <a:solidFill>
                <a:srgbClr val="073763"/>
              </a:solidFill>
            </a:endParaRPr>
          </a:p>
          <a:p>
            <a:pPr marL="457200" lvl="0" indent="-381000" algn="l" rtl="0">
              <a:lnSpc>
                <a:spcPct val="150000"/>
              </a:lnSpc>
              <a:spcBef>
                <a:spcPts val="0"/>
              </a:spcBef>
              <a:spcAft>
                <a:spcPts val="0"/>
              </a:spcAft>
              <a:buClr>
                <a:srgbClr val="073763"/>
              </a:buClr>
              <a:buSzPts val="2400"/>
              <a:buChar char="•"/>
            </a:pPr>
            <a:r>
              <a:rPr lang="en-US">
                <a:solidFill>
                  <a:srgbClr val="073763"/>
                </a:solidFill>
              </a:rPr>
              <a:t>What happens after a complaint survey?</a:t>
            </a:r>
            <a:endParaRPr>
              <a:solidFill>
                <a:srgbClr val="073763"/>
              </a:solidFill>
            </a:endParaRPr>
          </a:p>
          <a:p>
            <a:pPr marL="1371600" lvl="1" indent="-355600" algn="l" rtl="0">
              <a:lnSpc>
                <a:spcPct val="150000"/>
              </a:lnSpc>
              <a:spcBef>
                <a:spcPts val="0"/>
              </a:spcBef>
              <a:spcAft>
                <a:spcPts val="0"/>
              </a:spcAft>
              <a:buClr>
                <a:srgbClr val="073763"/>
              </a:buClr>
              <a:buSzPts val="2000"/>
              <a:buChar char="•"/>
            </a:pPr>
            <a:r>
              <a:rPr lang="en-US">
                <a:solidFill>
                  <a:srgbClr val="073763"/>
                </a:solidFill>
              </a:rPr>
              <a:t>Same process as a certification survey</a:t>
            </a:r>
            <a:endParaRPr>
              <a:solidFill>
                <a:srgbClr val="073763"/>
              </a:solidFill>
            </a:endParaRPr>
          </a:p>
        </p:txBody>
      </p:sp>
      <p:sp>
        <p:nvSpPr>
          <p:cNvPr id="511" name="Google Shape;511;g39460e92997_1_6"/>
          <p:cNvSpPr txBox="1">
            <a:spLocks noGrp="1"/>
          </p:cNvSpPr>
          <p:nvPr>
            <p:ph type="ftr" idx="11"/>
          </p:nvPr>
        </p:nvSpPr>
        <p:spPr>
          <a:xfrm>
            <a:off x="338530" y="6356350"/>
            <a:ext cx="4114800" cy="3651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SzPts val="1400"/>
              <a:buNone/>
            </a:pPr>
            <a:r>
              <a:rPr lang="en-US" sz="1200">
                <a:solidFill>
                  <a:srgbClr val="9E9E9E"/>
                </a:solidFill>
                <a:latin typeface="Calibri"/>
                <a:ea typeface="Calibri"/>
                <a:cs typeface="Calibri"/>
                <a:sym typeface="Calibri"/>
              </a:rPr>
              <a:t>Add a footer</a:t>
            </a:r>
            <a:endParaRPr/>
          </a:p>
        </p:txBody>
      </p:sp>
      <p:sp>
        <p:nvSpPr>
          <p:cNvPr id="512" name="Google Shape;512;g39460e92997_1_6"/>
          <p:cNvSpPr txBox="1">
            <a:spLocks noGrp="1"/>
          </p:cNvSpPr>
          <p:nvPr>
            <p:ph type="sldNum" idx="12"/>
          </p:nvPr>
        </p:nvSpPr>
        <p:spPr>
          <a:xfrm>
            <a:off x="11146971" y="6356350"/>
            <a:ext cx="740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sz="1200">
                <a:solidFill>
                  <a:srgbClr val="9E9E9E"/>
                </a:solidFill>
                <a:latin typeface="Calibri"/>
                <a:ea typeface="Calibri"/>
                <a:cs typeface="Calibri"/>
                <a:sym typeface="Calibri"/>
              </a:rPr>
              <a:t>14</a:t>
            </a:fld>
            <a:endParaRPr sz="1200">
              <a:solidFill>
                <a:srgbClr val="9E9E9E"/>
              </a:solidFill>
              <a:latin typeface="Calibri"/>
              <a:ea typeface="Calibri"/>
              <a:cs typeface="Calibri"/>
              <a:sym typeface="Calibri"/>
            </a:endParaRPr>
          </a:p>
        </p:txBody>
      </p:sp>
      <p:pic>
        <p:nvPicPr>
          <p:cNvPr id="513" name="Google Shape;513;g39460e92997_1_6"/>
          <p:cNvPicPr preferRelativeResize="0"/>
          <p:nvPr/>
        </p:nvPicPr>
        <p:blipFill rotWithShape="1">
          <a:blip r:embed="rId3">
            <a:alphaModFix/>
          </a:blip>
          <a:srcRect/>
          <a:stretch/>
        </p:blipFill>
        <p:spPr>
          <a:xfrm>
            <a:off x="11028433" y="56539"/>
            <a:ext cx="1051132" cy="136647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sp>
        <p:nvSpPr>
          <p:cNvPr id="518" name="Google Shape;518;p7"/>
          <p:cNvSpPr txBox="1">
            <a:spLocks noGrp="1"/>
          </p:cNvSpPr>
          <p:nvPr>
            <p:ph type="body" idx="1"/>
          </p:nvPr>
        </p:nvSpPr>
        <p:spPr>
          <a:xfrm>
            <a:off x="183075" y="2464100"/>
            <a:ext cx="8898900" cy="41226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1800"/>
              <a:buNone/>
            </a:pPr>
            <a:r>
              <a:rPr lang="en-US" sz="2000">
                <a:solidFill>
                  <a:srgbClr val="073763"/>
                </a:solidFill>
                <a:highlight>
                  <a:srgbClr val="FFFFFF"/>
                </a:highlight>
                <a:latin typeface="Roboto"/>
                <a:ea typeface="Roboto"/>
                <a:cs typeface="Roboto"/>
                <a:sym typeface="Roboto"/>
              </a:rPr>
              <a:t>Any </a:t>
            </a:r>
            <a:r>
              <a:rPr lang="en-US" sz="2000" i="1">
                <a:solidFill>
                  <a:srgbClr val="073763"/>
                </a:solidFill>
                <a:highlight>
                  <a:srgbClr val="FFFFFF"/>
                </a:highlight>
                <a:latin typeface="Roboto"/>
                <a:ea typeface="Roboto"/>
                <a:cs typeface="Roboto"/>
                <a:sym typeface="Roboto"/>
              </a:rPr>
              <a:t>owner</a:t>
            </a:r>
            <a:r>
              <a:rPr lang="en-US" sz="2000">
                <a:solidFill>
                  <a:srgbClr val="073763"/>
                </a:solidFill>
                <a:highlight>
                  <a:srgbClr val="FFFFFF"/>
                </a:highlight>
                <a:latin typeface="Roboto"/>
                <a:ea typeface="Roboto"/>
                <a:cs typeface="Roboto"/>
                <a:sym typeface="Roboto"/>
              </a:rPr>
              <a:t> or owner’s authorized agent who intends to construct, enlarge, alter, </a:t>
            </a:r>
            <a:r>
              <a:rPr lang="en-US" sz="2000" i="1">
                <a:solidFill>
                  <a:srgbClr val="073763"/>
                </a:solidFill>
                <a:highlight>
                  <a:srgbClr val="FFFFFF"/>
                </a:highlight>
                <a:latin typeface="Roboto"/>
                <a:ea typeface="Roboto"/>
                <a:cs typeface="Roboto"/>
                <a:sym typeface="Roboto"/>
              </a:rPr>
              <a:t>repair</a:t>
            </a:r>
            <a:r>
              <a:rPr lang="en-US" sz="2000">
                <a:solidFill>
                  <a:srgbClr val="073763"/>
                </a:solidFill>
                <a:highlight>
                  <a:srgbClr val="FFFFFF"/>
                </a:highlight>
                <a:latin typeface="Roboto"/>
                <a:ea typeface="Roboto"/>
                <a:cs typeface="Roboto"/>
                <a:sym typeface="Roboto"/>
              </a:rPr>
              <a:t>, move, demolish or change the occupancy of a building or structure, or to erect, install, enlarge, alter, </a:t>
            </a:r>
            <a:r>
              <a:rPr lang="en-US" sz="2000" i="1">
                <a:solidFill>
                  <a:srgbClr val="073763"/>
                </a:solidFill>
                <a:highlight>
                  <a:srgbClr val="FFFFFF"/>
                </a:highlight>
                <a:latin typeface="Roboto"/>
                <a:ea typeface="Roboto"/>
                <a:cs typeface="Roboto"/>
                <a:sym typeface="Roboto"/>
              </a:rPr>
              <a:t>repair</a:t>
            </a:r>
            <a:r>
              <a:rPr lang="en-US" sz="2000">
                <a:solidFill>
                  <a:srgbClr val="073763"/>
                </a:solidFill>
                <a:highlight>
                  <a:srgbClr val="FFFFFF"/>
                </a:highlight>
                <a:latin typeface="Roboto"/>
                <a:ea typeface="Roboto"/>
                <a:cs typeface="Roboto"/>
                <a:sym typeface="Roboto"/>
              </a:rPr>
              <a:t>, remove, convert or replace any electrical, gas, mechanical or plumbing system, the installation of which is regulated by this code, or to cause any such work to be performed, shall be permitted.</a:t>
            </a:r>
            <a:endParaRPr sz="2000">
              <a:solidFill>
                <a:srgbClr val="073763"/>
              </a:solidFill>
              <a:highlight>
                <a:srgbClr val="FFFFFF"/>
              </a:highlight>
              <a:latin typeface="Roboto"/>
              <a:ea typeface="Roboto"/>
              <a:cs typeface="Roboto"/>
              <a:sym typeface="Roboto"/>
            </a:endParaRPr>
          </a:p>
          <a:p>
            <a:pPr marL="0" lvl="0" indent="0" algn="l" rtl="0">
              <a:lnSpc>
                <a:spcPct val="90000"/>
              </a:lnSpc>
              <a:spcBef>
                <a:spcPts val="1000"/>
              </a:spcBef>
              <a:spcAft>
                <a:spcPts val="0"/>
              </a:spcAft>
              <a:buSzPts val="1800"/>
              <a:buNone/>
            </a:pPr>
            <a:endParaRPr sz="2000">
              <a:solidFill>
                <a:srgbClr val="073763"/>
              </a:solidFill>
              <a:highlight>
                <a:srgbClr val="FFFFFF"/>
              </a:highlight>
              <a:latin typeface="Roboto"/>
              <a:ea typeface="Roboto"/>
              <a:cs typeface="Roboto"/>
              <a:sym typeface="Roboto"/>
            </a:endParaRPr>
          </a:p>
          <a:p>
            <a:pPr marL="0" lvl="0" indent="0" algn="l" rtl="0">
              <a:lnSpc>
                <a:spcPct val="90000"/>
              </a:lnSpc>
              <a:spcBef>
                <a:spcPts val="1000"/>
              </a:spcBef>
              <a:spcAft>
                <a:spcPts val="0"/>
              </a:spcAft>
              <a:buSzPts val="1800"/>
              <a:buNone/>
            </a:pPr>
            <a:r>
              <a:rPr lang="en-US" sz="2000">
                <a:solidFill>
                  <a:srgbClr val="073763"/>
                </a:solidFill>
                <a:highlight>
                  <a:srgbClr val="FFFFFF"/>
                </a:highlight>
                <a:latin typeface="Roboto"/>
                <a:ea typeface="Roboto"/>
                <a:cs typeface="Roboto"/>
                <a:sym typeface="Roboto"/>
              </a:rPr>
              <a:t>This can include:</a:t>
            </a:r>
            <a:endParaRPr sz="2000">
              <a:solidFill>
                <a:srgbClr val="073763"/>
              </a:solidFill>
              <a:highlight>
                <a:srgbClr val="FFFFFF"/>
              </a:highlight>
              <a:latin typeface="Roboto"/>
              <a:ea typeface="Roboto"/>
              <a:cs typeface="Roboto"/>
              <a:sym typeface="Roboto"/>
            </a:endParaRPr>
          </a:p>
          <a:p>
            <a:pPr marL="457200" lvl="0" indent="-355600" algn="l" rtl="0">
              <a:lnSpc>
                <a:spcPct val="90000"/>
              </a:lnSpc>
              <a:spcBef>
                <a:spcPts val="1000"/>
              </a:spcBef>
              <a:spcAft>
                <a:spcPts val="0"/>
              </a:spcAft>
              <a:buClr>
                <a:srgbClr val="073763"/>
              </a:buClr>
              <a:buSzPts val="2000"/>
              <a:buFont typeface="Roboto"/>
              <a:buChar char="•"/>
            </a:pPr>
            <a:r>
              <a:rPr lang="en-US" sz="2000">
                <a:solidFill>
                  <a:srgbClr val="073763"/>
                </a:solidFill>
                <a:highlight>
                  <a:srgbClr val="FFFFFF"/>
                </a:highlight>
                <a:latin typeface="Roboto"/>
                <a:ea typeface="Roboto"/>
                <a:cs typeface="Roboto"/>
                <a:sym typeface="Roboto"/>
              </a:rPr>
              <a:t>Adding new security devices to doors, such as delayed egress.</a:t>
            </a:r>
            <a:endParaRPr sz="2000">
              <a:solidFill>
                <a:srgbClr val="073763"/>
              </a:solidFill>
              <a:highlight>
                <a:srgbClr val="FFFFFF"/>
              </a:highlight>
              <a:latin typeface="Roboto"/>
              <a:ea typeface="Roboto"/>
              <a:cs typeface="Roboto"/>
              <a:sym typeface="Roboto"/>
            </a:endParaRPr>
          </a:p>
          <a:p>
            <a:pPr marL="457200" lvl="0" indent="-355600" algn="l" rtl="0">
              <a:lnSpc>
                <a:spcPct val="90000"/>
              </a:lnSpc>
              <a:spcBef>
                <a:spcPts val="0"/>
              </a:spcBef>
              <a:spcAft>
                <a:spcPts val="0"/>
              </a:spcAft>
              <a:buClr>
                <a:srgbClr val="073763"/>
              </a:buClr>
              <a:buSzPts val="2000"/>
              <a:buFont typeface="Roboto"/>
              <a:buChar char="•"/>
            </a:pPr>
            <a:r>
              <a:rPr lang="en-US" sz="2000">
                <a:solidFill>
                  <a:srgbClr val="073763"/>
                </a:solidFill>
                <a:highlight>
                  <a:srgbClr val="FFFFFF"/>
                </a:highlight>
                <a:latin typeface="Roboto"/>
                <a:ea typeface="Roboto"/>
                <a:cs typeface="Roboto"/>
                <a:sym typeface="Roboto"/>
              </a:rPr>
              <a:t>New fire alarm control panel to replace an existing.</a:t>
            </a:r>
            <a:endParaRPr sz="2000">
              <a:solidFill>
                <a:srgbClr val="073763"/>
              </a:solidFill>
              <a:highlight>
                <a:srgbClr val="FFFFFF"/>
              </a:highlight>
              <a:latin typeface="Roboto"/>
              <a:ea typeface="Roboto"/>
              <a:cs typeface="Roboto"/>
              <a:sym typeface="Roboto"/>
            </a:endParaRPr>
          </a:p>
          <a:p>
            <a:pPr marL="0" lvl="0" indent="0" algn="l" rtl="0">
              <a:lnSpc>
                <a:spcPct val="90000"/>
              </a:lnSpc>
              <a:spcBef>
                <a:spcPts val="1000"/>
              </a:spcBef>
              <a:spcAft>
                <a:spcPts val="0"/>
              </a:spcAft>
              <a:buSzPts val="1800"/>
              <a:buNone/>
            </a:pPr>
            <a:endParaRPr sz="2000">
              <a:solidFill>
                <a:srgbClr val="073763"/>
              </a:solidFill>
              <a:highlight>
                <a:srgbClr val="FFFFFF"/>
              </a:highlight>
              <a:latin typeface="Roboto"/>
              <a:ea typeface="Roboto"/>
              <a:cs typeface="Roboto"/>
              <a:sym typeface="Roboto"/>
            </a:endParaRPr>
          </a:p>
          <a:p>
            <a:pPr marL="0" lvl="0" indent="0" algn="l" rtl="0">
              <a:lnSpc>
                <a:spcPct val="90000"/>
              </a:lnSpc>
              <a:spcBef>
                <a:spcPts val="1000"/>
              </a:spcBef>
              <a:spcAft>
                <a:spcPts val="0"/>
              </a:spcAft>
              <a:buSzPts val="1800"/>
              <a:buNone/>
            </a:pPr>
            <a:endParaRPr sz="2000">
              <a:solidFill>
                <a:srgbClr val="073763"/>
              </a:solidFill>
              <a:highlight>
                <a:srgbClr val="FFFFFF"/>
              </a:highlight>
              <a:latin typeface="Roboto"/>
              <a:ea typeface="Roboto"/>
              <a:cs typeface="Roboto"/>
              <a:sym typeface="Roboto"/>
            </a:endParaRPr>
          </a:p>
        </p:txBody>
      </p:sp>
      <p:sp>
        <p:nvSpPr>
          <p:cNvPr id="519" name="Google Shape;519;p7"/>
          <p:cNvSpPr txBox="1">
            <a:spLocks noGrp="1"/>
          </p:cNvSpPr>
          <p:nvPr>
            <p:ph type="title"/>
          </p:nvPr>
        </p:nvSpPr>
        <p:spPr>
          <a:xfrm>
            <a:off x="71225" y="107775"/>
            <a:ext cx="4040700" cy="2158500"/>
          </a:xfrm>
          <a:prstGeom prst="rect">
            <a:avLst/>
          </a:prstGeom>
          <a:noFill/>
          <a:ln>
            <a:noFill/>
          </a:ln>
        </p:spPr>
        <p:txBody>
          <a:bodyPr spcFirstLastPara="1" wrap="square" lIns="91425" tIns="45700" rIns="91425" bIns="0" anchor="b" anchorCtr="0">
            <a:normAutofit/>
          </a:bodyPr>
          <a:lstStyle/>
          <a:p>
            <a:pPr marL="0" lvl="0" indent="0" algn="l" rtl="0">
              <a:lnSpc>
                <a:spcPct val="90000"/>
              </a:lnSpc>
              <a:spcBef>
                <a:spcPts val="0"/>
              </a:spcBef>
              <a:spcAft>
                <a:spcPts val="0"/>
              </a:spcAft>
              <a:buClr>
                <a:schemeClr val="accent1"/>
              </a:buClr>
              <a:buSzPts val="3600"/>
              <a:buFont typeface="Calibri"/>
              <a:buNone/>
            </a:pPr>
            <a:r>
              <a:rPr lang="en-US"/>
              <a:t>What Needs A Permit/Plan Review</a:t>
            </a:r>
            <a:endParaRPr/>
          </a:p>
        </p:txBody>
      </p:sp>
      <p:pic>
        <p:nvPicPr>
          <p:cNvPr id="520" name="Google Shape;520;p7" title="Skyline"/>
          <p:cNvPicPr preferRelativeResize="0"/>
          <p:nvPr/>
        </p:nvPicPr>
        <p:blipFill rotWithShape="1">
          <a:blip r:embed="rId3">
            <a:alphaModFix/>
          </a:blip>
          <a:srcRect l="10125" r="36412" b="-1"/>
          <a:stretch/>
        </p:blipFill>
        <p:spPr>
          <a:xfrm>
            <a:off x="7812850" y="0"/>
            <a:ext cx="4372610" cy="6872249"/>
          </a:xfrm>
          <a:custGeom>
            <a:avLst/>
            <a:gdLst/>
            <a:ahLst/>
            <a:cxnLst/>
            <a:rect l="l" t="t" r="r" b="b"/>
            <a:pathLst>
              <a:path w="5588000" h="6872249" extrusionOk="0">
                <a:moveTo>
                  <a:pt x="3876237" y="5431883"/>
                </a:moveTo>
                <a:lnTo>
                  <a:pt x="4953000" y="5431883"/>
                </a:lnTo>
                <a:lnTo>
                  <a:pt x="3769163" y="6872249"/>
                </a:lnTo>
                <a:lnTo>
                  <a:pt x="2692400" y="6872249"/>
                </a:lnTo>
                <a:close/>
                <a:moveTo>
                  <a:pt x="2479230" y="2870200"/>
                </a:moveTo>
                <a:lnTo>
                  <a:pt x="3175000" y="2870200"/>
                </a:lnTo>
                <a:lnTo>
                  <a:pt x="1965770" y="4310566"/>
                </a:lnTo>
                <a:lnTo>
                  <a:pt x="1270000" y="4310566"/>
                </a:lnTo>
                <a:close/>
                <a:moveTo>
                  <a:pt x="5575300" y="139700"/>
                </a:moveTo>
                <a:lnTo>
                  <a:pt x="5575300" y="3238583"/>
                </a:lnTo>
                <a:lnTo>
                  <a:pt x="2571663" y="6858000"/>
                </a:lnTo>
                <a:lnTo>
                  <a:pt x="0" y="6858000"/>
                </a:lnTo>
                <a:close/>
                <a:moveTo>
                  <a:pt x="4256761" y="0"/>
                </a:moveTo>
                <a:lnTo>
                  <a:pt x="5588000" y="0"/>
                </a:lnTo>
                <a:lnTo>
                  <a:pt x="3274339" y="2755900"/>
                </a:lnTo>
                <a:lnTo>
                  <a:pt x="1943100" y="2755900"/>
                </a:lnTo>
                <a:close/>
              </a:path>
            </a:pathLst>
          </a:custGeom>
          <a:noFill/>
          <a:ln>
            <a:noFill/>
          </a:ln>
        </p:spPr>
      </p:pic>
      <p:sp>
        <p:nvSpPr>
          <p:cNvPr id="521" name="Google Shape;521;p7"/>
          <p:cNvSpPr txBox="1">
            <a:spLocks noGrp="1"/>
          </p:cNvSpPr>
          <p:nvPr>
            <p:ph type="ftr" idx="11"/>
          </p:nvPr>
        </p:nvSpPr>
        <p:spPr>
          <a:xfrm>
            <a:off x="338530" y="6356350"/>
            <a:ext cx="4114800" cy="365125"/>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400"/>
              <a:buNone/>
            </a:pPr>
            <a:r>
              <a:rPr lang="en-US"/>
              <a:t>Add a footer</a:t>
            </a:r>
            <a:endParaRPr/>
          </a:p>
        </p:txBody>
      </p:sp>
      <p:sp>
        <p:nvSpPr>
          <p:cNvPr id="522" name="Google Shape;522;p7"/>
          <p:cNvSpPr txBox="1">
            <a:spLocks noGrp="1"/>
          </p:cNvSpPr>
          <p:nvPr>
            <p:ph type="sldNum" idx="12"/>
          </p:nvPr>
        </p:nvSpPr>
        <p:spPr>
          <a:xfrm>
            <a:off x="11146971" y="6356350"/>
            <a:ext cx="740227" cy="365125"/>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200"/>
              <a:buNone/>
            </a:pPr>
            <a:fld id="{00000000-1234-1234-1234-123412341234}" type="slidenum">
              <a:rPr lang="en-US"/>
              <a:t>15</a:t>
            </a:fld>
            <a:endParaRPr/>
          </a:p>
        </p:txBody>
      </p:sp>
      <p:pic>
        <p:nvPicPr>
          <p:cNvPr id="523" name="Google Shape;523;p7" descr="DFPC Logo.jpg"/>
          <p:cNvPicPr preferRelativeResize="0"/>
          <p:nvPr/>
        </p:nvPicPr>
        <p:blipFill rotWithShape="1">
          <a:blip r:embed="rId4">
            <a:alphaModFix/>
          </a:blip>
          <a:srcRect/>
          <a:stretch/>
        </p:blipFill>
        <p:spPr>
          <a:xfrm>
            <a:off x="10668000" y="0"/>
            <a:ext cx="1524000" cy="201636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27"/>
        <p:cNvGrpSpPr/>
        <p:nvPr/>
      </p:nvGrpSpPr>
      <p:grpSpPr>
        <a:xfrm>
          <a:off x="0" y="0"/>
          <a:ext cx="0" cy="0"/>
          <a:chOff x="0" y="0"/>
          <a:chExt cx="0" cy="0"/>
        </a:xfrm>
      </p:grpSpPr>
      <p:sp>
        <p:nvSpPr>
          <p:cNvPr id="528" name="Google Shape;528;g3947ace8ff1_0_10"/>
          <p:cNvSpPr txBox="1">
            <a:spLocks noGrp="1"/>
          </p:cNvSpPr>
          <p:nvPr>
            <p:ph type="body" idx="1"/>
          </p:nvPr>
        </p:nvSpPr>
        <p:spPr>
          <a:xfrm>
            <a:off x="470225" y="2532600"/>
            <a:ext cx="8112000" cy="4145100"/>
          </a:xfrm>
          <a:prstGeom prst="rect">
            <a:avLst/>
          </a:prstGeom>
          <a:noFill/>
          <a:ln>
            <a:noFill/>
          </a:ln>
        </p:spPr>
        <p:txBody>
          <a:bodyPr spcFirstLastPara="1" wrap="square" lIns="91425" tIns="45700" rIns="91425" bIns="45700" anchor="t" anchorCtr="0">
            <a:normAutofit fontScale="62500"/>
          </a:bodyPr>
          <a:lstStyle/>
          <a:p>
            <a:pPr marL="457200" lvl="0" indent="-391777" algn="l" rtl="0">
              <a:lnSpc>
                <a:spcPct val="115000"/>
              </a:lnSpc>
              <a:spcBef>
                <a:spcPts val="1000"/>
              </a:spcBef>
              <a:spcAft>
                <a:spcPts val="0"/>
              </a:spcAft>
              <a:buClr>
                <a:srgbClr val="073763"/>
              </a:buClr>
              <a:buSzPct val="127518"/>
              <a:buChar char="•"/>
            </a:pPr>
            <a:r>
              <a:rPr lang="en-US" sz="3224">
                <a:solidFill>
                  <a:srgbClr val="073763"/>
                </a:solidFill>
                <a:highlight>
                  <a:srgbClr val="FFFFFF"/>
                </a:highlight>
                <a:latin typeface="Arial"/>
                <a:ea typeface="Arial"/>
                <a:cs typeface="Arial"/>
                <a:sym typeface="Arial"/>
              </a:rPr>
              <a:t>Consult with a design professional or code consultant knowledgeable in the Life Safety Code!</a:t>
            </a:r>
            <a:endParaRPr sz="3224">
              <a:solidFill>
                <a:srgbClr val="073763"/>
              </a:solidFill>
              <a:highlight>
                <a:srgbClr val="FFFFFF"/>
              </a:highlight>
              <a:latin typeface="Arial"/>
              <a:ea typeface="Arial"/>
              <a:cs typeface="Arial"/>
              <a:sym typeface="Arial"/>
            </a:endParaRPr>
          </a:p>
          <a:p>
            <a:pPr marL="457200" lvl="0" indent="-391777" algn="l" rtl="0">
              <a:lnSpc>
                <a:spcPct val="150000"/>
              </a:lnSpc>
              <a:spcBef>
                <a:spcPts val="0"/>
              </a:spcBef>
              <a:spcAft>
                <a:spcPts val="0"/>
              </a:spcAft>
              <a:buClr>
                <a:srgbClr val="073763"/>
              </a:buClr>
              <a:buSzPct val="127518"/>
              <a:buChar char="•"/>
            </a:pPr>
            <a:r>
              <a:rPr lang="en-US" sz="3224">
                <a:solidFill>
                  <a:srgbClr val="073763"/>
                </a:solidFill>
                <a:highlight>
                  <a:schemeClr val="lt1"/>
                </a:highlight>
                <a:latin typeface="Arial"/>
                <a:ea typeface="Arial"/>
                <a:cs typeface="Arial"/>
                <a:sym typeface="Arial"/>
              </a:rPr>
              <a:t>Submit engineered plans to </a:t>
            </a:r>
            <a:r>
              <a:rPr lang="en-US" sz="3224" b="1" u="sng">
                <a:solidFill>
                  <a:srgbClr val="073763"/>
                </a:solidFill>
                <a:highlight>
                  <a:schemeClr val="lt1"/>
                </a:highlight>
                <a:latin typeface="Arial"/>
                <a:ea typeface="Arial"/>
                <a:cs typeface="Arial"/>
                <a:sym typeface="Arial"/>
              </a:rPr>
              <a:t>all</a:t>
            </a:r>
            <a:r>
              <a:rPr lang="en-US" sz="3224">
                <a:solidFill>
                  <a:srgbClr val="073763"/>
                </a:solidFill>
                <a:highlight>
                  <a:schemeClr val="lt1"/>
                </a:highlight>
                <a:latin typeface="Arial"/>
                <a:ea typeface="Arial"/>
                <a:cs typeface="Arial"/>
                <a:sym typeface="Arial"/>
              </a:rPr>
              <a:t> Authorities Having Jurisdiction. </a:t>
            </a:r>
            <a:endParaRPr sz="3224">
              <a:solidFill>
                <a:srgbClr val="073763"/>
              </a:solidFill>
              <a:highlight>
                <a:schemeClr val="lt1"/>
              </a:highlight>
              <a:latin typeface="Arial"/>
              <a:ea typeface="Arial"/>
              <a:cs typeface="Arial"/>
              <a:sym typeface="Arial"/>
            </a:endParaRPr>
          </a:p>
          <a:p>
            <a:pPr marL="457200" lvl="0" indent="-391777" algn="l" rtl="0">
              <a:lnSpc>
                <a:spcPct val="150000"/>
              </a:lnSpc>
              <a:spcBef>
                <a:spcPts val="0"/>
              </a:spcBef>
              <a:spcAft>
                <a:spcPts val="0"/>
              </a:spcAft>
              <a:buClr>
                <a:srgbClr val="073763"/>
              </a:buClr>
              <a:buSzPct val="127518"/>
              <a:buChar char="•"/>
            </a:pPr>
            <a:r>
              <a:rPr lang="en-US" sz="3224">
                <a:solidFill>
                  <a:srgbClr val="073763"/>
                </a:solidFill>
                <a:highlight>
                  <a:schemeClr val="lt1"/>
                </a:highlight>
                <a:latin typeface="Arial"/>
                <a:ea typeface="Arial"/>
                <a:cs typeface="Arial"/>
                <a:sym typeface="Arial"/>
              </a:rPr>
              <a:t>DFPC will always be your Life Safety Official, however, it is up to the facility to determine if the Local Fire Department will require permitting IN ADDITION to DFPC </a:t>
            </a:r>
            <a:endParaRPr sz="3224">
              <a:solidFill>
                <a:srgbClr val="073763"/>
              </a:solidFill>
              <a:highlight>
                <a:schemeClr val="lt1"/>
              </a:highlight>
              <a:latin typeface="Arial"/>
              <a:ea typeface="Arial"/>
              <a:cs typeface="Arial"/>
              <a:sym typeface="Arial"/>
            </a:endParaRPr>
          </a:p>
          <a:p>
            <a:pPr marL="0" lvl="0" indent="0" algn="l" rtl="0">
              <a:lnSpc>
                <a:spcPct val="115000"/>
              </a:lnSpc>
              <a:spcBef>
                <a:spcPts val="500"/>
              </a:spcBef>
              <a:spcAft>
                <a:spcPts val="0"/>
              </a:spcAft>
              <a:buSzPct val="132414"/>
              <a:buNone/>
            </a:pPr>
            <a:r>
              <a:rPr lang="en-US" sz="2900" b="1">
                <a:solidFill>
                  <a:srgbClr val="073763"/>
                </a:solidFill>
                <a:highlight>
                  <a:schemeClr val="lt1"/>
                </a:highlight>
              </a:rPr>
              <a:t>Permit Applications</a:t>
            </a:r>
            <a:r>
              <a:rPr lang="en-US" sz="2900">
                <a:solidFill>
                  <a:srgbClr val="073763"/>
                </a:solidFill>
                <a:highlight>
                  <a:schemeClr val="lt1"/>
                </a:highlight>
              </a:rPr>
              <a:t>: https://dfpc.colorado.gov/permit-applications</a:t>
            </a:r>
            <a:endParaRPr sz="2900">
              <a:solidFill>
                <a:srgbClr val="073763"/>
              </a:solidFill>
              <a:highlight>
                <a:schemeClr val="lt1"/>
              </a:highlight>
            </a:endParaRPr>
          </a:p>
          <a:p>
            <a:pPr marL="0" lvl="0" indent="0" algn="l" rtl="0">
              <a:lnSpc>
                <a:spcPct val="115000"/>
              </a:lnSpc>
              <a:spcBef>
                <a:spcPts val="500"/>
              </a:spcBef>
              <a:spcAft>
                <a:spcPts val="0"/>
              </a:spcAft>
              <a:buSzPct val="132414"/>
              <a:buNone/>
            </a:pPr>
            <a:r>
              <a:rPr lang="en-US" sz="2900" b="1">
                <a:solidFill>
                  <a:srgbClr val="073763"/>
                </a:solidFill>
                <a:highlight>
                  <a:schemeClr val="lt1"/>
                </a:highlight>
              </a:rPr>
              <a:t>Permit Questions</a:t>
            </a:r>
            <a:r>
              <a:rPr lang="en-US" sz="2900">
                <a:solidFill>
                  <a:srgbClr val="073763"/>
                </a:solidFill>
                <a:highlight>
                  <a:schemeClr val="lt1"/>
                </a:highlight>
              </a:rPr>
              <a:t>: </a:t>
            </a:r>
            <a:r>
              <a:rPr lang="en-US" sz="2900">
                <a:solidFill>
                  <a:srgbClr val="073763"/>
                </a:solidFill>
                <a:highlight>
                  <a:srgbClr val="FFFFFF"/>
                </a:highlight>
              </a:rPr>
              <a:t>PermitTech@state.co.us</a:t>
            </a:r>
            <a:endParaRPr sz="2900">
              <a:solidFill>
                <a:srgbClr val="073763"/>
              </a:solidFill>
              <a:highlight>
                <a:srgbClr val="FFFFFF"/>
              </a:highlight>
            </a:endParaRPr>
          </a:p>
          <a:p>
            <a:pPr marL="0" lvl="0" indent="0" algn="l" rtl="0">
              <a:lnSpc>
                <a:spcPct val="115000"/>
              </a:lnSpc>
              <a:spcBef>
                <a:spcPts val="500"/>
              </a:spcBef>
              <a:spcAft>
                <a:spcPts val="0"/>
              </a:spcAft>
              <a:buSzPct val="192868"/>
              <a:buNone/>
            </a:pPr>
            <a:endParaRPr sz="1991">
              <a:solidFill>
                <a:srgbClr val="073763"/>
              </a:solidFill>
              <a:highlight>
                <a:srgbClr val="FFFFFF"/>
              </a:highlight>
              <a:latin typeface="Trebuchet MS"/>
              <a:ea typeface="Trebuchet MS"/>
              <a:cs typeface="Trebuchet MS"/>
              <a:sym typeface="Trebuchet MS"/>
            </a:endParaRPr>
          </a:p>
        </p:txBody>
      </p:sp>
      <p:sp>
        <p:nvSpPr>
          <p:cNvPr id="529" name="Google Shape;529;g3947ace8ff1_0_10"/>
          <p:cNvSpPr txBox="1">
            <a:spLocks noGrp="1"/>
          </p:cNvSpPr>
          <p:nvPr>
            <p:ph type="title"/>
          </p:nvPr>
        </p:nvSpPr>
        <p:spPr>
          <a:xfrm>
            <a:off x="470225" y="1393799"/>
            <a:ext cx="7342500" cy="1138800"/>
          </a:xfrm>
          <a:prstGeom prst="rect">
            <a:avLst/>
          </a:prstGeom>
          <a:noFill/>
          <a:ln>
            <a:noFill/>
          </a:ln>
        </p:spPr>
        <p:txBody>
          <a:bodyPr spcFirstLastPara="1" wrap="square" lIns="91425" tIns="45700" rIns="91425" bIns="0" anchor="b" anchorCtr="0">
            <a:normAutofit fontScale="90000"/>
          </a:bodyPr>
          <a:lstStyle/>
          <a:p>
            <a:pPr marL="0" lvl="0" indent="0" algn="l" rtl="0">
              <a:lnSpc>
                <a:spcPct val="90000"/>
              </a:lnSpc>
              <a:spcBef>
                <a:spcPts val="0"/>
              </a:spcBef>
              <a:spcAft>
                <a:spcPts val="0"/>
              </a:spcAft>
              <a:buClr>
                <a:schemeClr val="accent1"/>
              </a:buClr>
              <a:buSzPct val="81818"/>
              <a:buFont typeface="Calibri"/>
              <a:buNone/>
            </a:pPr>
            <a:r>
              <a:rPr lang="en-US"/>
              <a:t>How to get a Permit or Plan Review</a:t>
            </a:r>
            <a:endParaRPr/>
          </a:p>
        </p:txBody>
      </p:sp>
      <p:pic>
        <p:nvPicPr>
          <p:cNvPr id="530" name="Google Shape;530;g3947ace8ff1_0_10" title="Skyline"/>
          <p:cNvPicPr preferRelativeResize="0"/>
          <p:nvPr/>
        </p:nvPicPr>
        <p:blipFill rotWithShape="1">
          <a:blip r:embed="rId3">
            <a:alphaModFix/>
          </a:blip>
          <a:srcRect l="10125" r="36412"/>
          <a:stretch/>
        </p:blipFill>
        <p:spPr>
          <a:xfrm>
            <a:off x="7812850" y="0"/>
            <a:ext cx="4372610" cy="6872249"/>
          </a:xfrm>
          <a:custGeom>
            <a:avLst/>
            <a:gdLst/>
            <a:ahLst/>
            <a:cxnLst/>
            <a:rect l="l" t="t" r="r" b="b"/>
            <a:pathLst>
              <a:path w="5588000" h="6872249" extrusionOk="0">
                <a:moveTo>
                  <a:pt x="3876237" y="5431883"/>
                </a:moveTo>
                <a:lnTo>
                  <a:pt x="4953000" y="5431883"/>
                </a:lnTo>
                <a:lnTo>
                  <a:pt x="3769163" y="6872249"/>
                </a:lnTo>
                <a:lnTo>
                  <a:pt x="2692400" y="6872249"/>
                </a:lnTo>
                <a:close/>
                <a:moveTo>
                  <a:pt x="2479230" y="2870200"/>
                </a:moveTo>
                <a:lnTo>
                  <a:pt x="3175000" y="2870200"/>
                </a:lnTo>
                <a:lnTo>
                  <a:pt x="1965770" y="4310566"/>
                </a:lnTo>
                <a:lnTo>
                  <a:pt x="1270000" y="4310566"/>
                </a:lnTo>
                <a:close/>
                <a:moveTo>
                  <a:pt x="5575300" y="139700"/>
                </a:moveTo>
                <a:lnTo>
                  <a:pt x="5575300" y="3238583"/>
                </a:lnTo>
                <a:lnTo>
                  <a:pt x="2571663" y="6858000"/>
                </a:lnTo>
                <a:lnTo>
                  <a:pt x="0" y="6858000"/>
                </a:lnTo>
                <a:close/>
                <a:moveTo>
                  <a:pt x="4256761" y="0"/>
                </a:moveTo>
                <a:lnTo>
                  <a:pt x="5588000" y="0"/>
                </a:lnTo>
                <a:lnTo>
                  <a:pt x="3274339" y="2755900"/>
                </a:lnTo>
                <a:lnTo>
                  <a:pt x="1943100" y="2755900"/>
                </a:lnTo>
                <a:close/>
              </a:path>
            </a:pathLst>
          </a:custGeom>
          <a:noFill/>
          <a:ln>
            <a:noFill/>
          </a:ln>
        </p:spPr>
      </p:pic>
      <p:sp>
        <p:nvSpPr>
          <p:cNvPr id="531" name="Google Shape;531;g3947ace8ff1_0_10"/>
          <p:cNvSpPr txBox="1">
            <a:spLocks noGrp="1"/>
          </p:cNvSpPr>
          <p:nvPr>
            <p:ph type="sldNum" idx="12"/>
          </p:nvPr>
        </p:nvSpPr>
        <p:spPr>
          <a:xfrm>
            <a:off x="11146971" y="6356350"/>
            <a:ext cx="740100" cy="3651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200"/>
              <a:buNone/>
            </a:pPr>
            <a:fld id="{00000000-1234-1234-1234-123412341234}" type="slidenum">
              <a:rPr lang="en-US"/>
              <a:t>16</a:t>
            </a:fld>
            <a:endParaRPr/>
          </a:p>
        </p:txBody>
      </p:sp>
      <p:pic>
        <p:nvPicPr>
          <p:cNvPr id="532" name="Google Shape;532;g3947ace8ff1_0_10" descr="DFPC Logo.jpg"/>
          <p:cNvPicPr preferRelativeResize="0"/>
          <p:nvPr/>
        </p:nvPicPr>
        <p:blipFill rotWithShape="1">
          <a:blip r:embed="rId4">
            <a:alphaModFix/>
          </a:blip>
          <a:srcRect/>
          <a:stretch/>
        </p:blipFill>
        <p:spPr>
          <a:xfrm>
            <a:off x="10668000" y="0"/>
            <a:ext cx="1524000" cy="201636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sp>
        <p:nvSpPr>
          <p:cNvPr id="537" name="Google Shape;537;g38b9d08e0b3_2_0"/>
          <p:cNvSpPr txBox="1">
            <a:spLocks noGrp="1"/>
          </p:cNvSpPr>
          <p:nvPr>
            <p:ph type="body" idx="1"/>
          </p:nvPr>
        </p:nvSpPr>
        <p:spPr>
          <a:xfrm>
            <a:off x="93700" y="1730225"/>
            <a:ext cx="8322000" cy="48417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500"/>
              </a:spcBef>
              <a:spcAft>
                <a:spcPts val="0"/>
              </a:spcAft>
              <a:buSzPts val="3840"/>
              <a:buNone/>
            </a:pPr>
            <a:endParaRPr sz="2000">
              <a:solidFill>
                <a:srgbClr val="073763"/>
              </a:solidFill>
              <a:highlight>
                <a:srgbClr val="FFFFFF"/>
              </a:highlight>
            </a:endParaRPr>
          </a:p>
          <a:p>
            <a:pPr marL="457200" lvl="0" indent="-355600" algn="l" rtl="0">
              <a:lnSpc>
                <a:spcPct val="115000"/>
              </a:lnSpc>
              <a:spcBef>
                <a:spcPts val="0"/>
              </a:spcBef>
              <a:spcAft>
                <a:spcPts val="0"/>
              </a:spcAft>
              <a:buClr>
                <a:srgbClr val="073763"/>
              </a:buClr>
              <a:buSzPts val="2000"/>
              <a:buChar char="●"/>
            </a:pPr>
            <a:r>
              <a:rPr lang="en-US" sz="2000" b="1">
                <a:solidFill>
                  <a:srgbClr val="073763"/>
                </a:solidFill>
                <a:latin typeface="Roboto"/>
                <a:ea typeface="Roboto"/>
                <a:cs typeface="Roboto"/>
                <a:sym typeface="Roboto"/>
              </a:rPr>
              <a:t>Responsibilities: </a:t>
            </a:r>
            <a:r>
              <a:rPr lang="en-US" sz="2000">
                <a:solidFill>
                  <a:srgbClr val="073763"/>
                </a:solidFill>
                <a:latin typeface="Roboto"/>
                <a:ea typeface="Roboto"/>
                <a:cs typeface="Roboto"/>
                <a:sym typeface="Roboto"/>
              </a:rPr>
              <a:t>You and your team are legally responsible for code compliance, and official approval does not shield you from liability.</a:t>
            </a:r>
            <a:endParaRPr sz="2000">
              <a:solidFill>
                <a:srgbClr val="073763"/>
              </a:solidFill>
              <a:latin typeface="Arial"/>
              <a:ea typeface="Arial"/>
              <a:cs typeface="Arial"/>
              <a:sym typeface="Arial"/>
            </a:endParaRPr>
          </a:p>
          <a:p>
            <a:pPr marL="457200" lvl="0" indent="-355600" algn="l" rtl="0">
              <a:lnSpc>
                <a:spcPct val="115000"/>
              </a:lnSpc>
              <a:spcBef>
                <a:spcPts val="0"/>
              </a:spcBef>
              <a:spcAft>
                <a:spcPts val="0"/>
              </a:spcAft>
              <a:buClr>
                <a:srgbClr val="073763"/>
              </a:buClr>
              <a:buSzPts val="2000"/>
              <a:buChar char="●"/>
            </a:pPr>
            <a:r>
              <a:rPr lang="en-US" sz="2000" b="1">
                <a:solidFill>
                  <a:srgbClr val="073763"/>
                </a:solidFill>
                <a:latin typeface="Roboto"/>
                <a:ea typeface="Roboto"/>
                <a:cs typeface="Roboto"/>
                <a:sym typeface="Roboto"/>
              </a:rPr>
              <a:t>Design Professionals: </a:t>
            </a:r>
            <a:r>
              <a:rPr lang="en-US" sz="2000">
                <a:solidFill>
                  <a:srgbClr val="073763"/>
                </a:solidFill>
                <a:latin typeface="Roboto"/>
                <a:ea typeface="Roboto"/>
                <a:cs typeface="Roboto"/>
                <a:sym typeface="Roboto"/>
              </a:rPr>
              <a:t>You must hire a registered design professional (e.g., architect or engineer) to prepare drawings, subject to certain exceptions.</a:t>
            </a:r>
            <a:endParaRPr sz="2000">
              <a:solidFill>
                <a:srgbClr val="073763"/>
              </a:solidFill>
              <a:latin typeface="Arial"/>
              <a:ea typeface="Arial"/>
              <a:cs typeface="Arial"/>
              <a:sym typeface="Arial"/>
            </a:endParaRPr>
          </a:p>
          <a:p>
            <a:pPr marL="457200" lvl="0" indent="-355600" algn="l" rtl="0">
              <a:lnSpc>
                <a:spcPct val="115000"/>
              </a:lnSpc>
              <a:spcBef>
                <a:spcPts val="0"/>
              </a:spcBef>
              <a:spcAft>
                <a:spcPts val="0"/>
              </a:spcAft>
              <a:buClr>
                <a:srgbClr val="073763"/>
              </a:buClr>
              <a:buSzPts val="2000"/>
              <a:buChar char="●"/>
            </a:pPr>
            <a:r>
              <a:rPr lang="en-US" sz="2000" b="1">
                <a:solidFill>
                  <a:srgbClr val="073763"/>
                </a:solidFill>
                <a:latin typeface="Roboto"/>
                <a:ea typeface="Roboto"/>
                <a:cs typeface="Roboto"/>
                <a:sym typeface="Roboto"/>
              </a:rPr>
              <a:t>On-Site Records: </a:t>
            </a:r>
            <a:r>
              <a:rPr lang="en-US" sz="2000">
                <a:solidFill>
                  <a:srgbClr val="073763"/>
                </a:solidFill>
                <a:latin typeface="Roboto"/>
                <a:ea typeface="Roboto"/>
                <a:cs typeface="Roboto"/>
                <a:sym typeface="Roboto"/>
              </a:rPr>
              <a:t>A reviewed copy of the plans must be kept on the job site at all times during construction.</a:t>
            </a:r>
            <a:endParaRPr sz="2000">
              <a:solidFill>
                <a:srgbClr val="073763"/>
              </a:solidFill>
              <a:latin typeface="Arial"/>
              <a:ea typeface="Arial"/>
              <a:cs typeface="Arial"/>
              <a:sym typeface="Arial"/>
            </a:endParaRPr>
          </a:p>
          <a:p>
            <a:pPr marL="457200" lvl="0" indent="-355600" algn="l" rtl="0">
              <a:lnSpc>
                <a:spcPct val="115000"/>
              </a:lnSpc>
              <a:spcBef>
                <a:spcPts val="0"/>
              </a:spcBef>
              <a:spcAft>
                <a:spcPts val="0"/>
              </a:spcAft>
              <a:buClr>
                <a:srgbClr val="073763"/>
              </a:buClr>
              <a:buSzPts val="2000"/>
              <a:buChar char="●"/>
            </a:pPr>
            <a:r>
              <a:rPr lang="en-US" sz="2000" b="1">
                <a:solidFill>
                  <a:srgbClr val="073763"/>
                </a:solidFill>
                <a:latin typeface="Roboto"/>
                <a:ea typeface="Roboto"/>
                <a:cs typeface="Roboto"/>
                <a:sym typeface="Roboto"/>
              </a:rPr>
              <a:t>Adherence to Plans: </a:t>
            </a:r>
            <a:r>
              <a:rPr lang="en-US" sz="2000">
                <a:solidFill>
                  <a:srgbClr val="073763"/>
                </a:solidFill>
                <a:latin typeface="Roboto"/>
                <a:ea typeface="Roboto"/>
                <a:cs typeface="Roboto"/>
                <a:sym typeface="Roboto"/>
              </a:rPr>
              <a:t>Construction must match the approved plans exactly.</a:t>
            </a:r>
            <a:endParaRPr sz="2000">
              <a:solidFill>
                <a:srgbClr val="073763"/>
              </a:solidFill>
              <a:latin typeface="Arial"/>
              <a:ea typeface="Arial"/>
              <a:cs typeface="Arial"/>
              <a:sym typeface="Arial"/>
            </a:endParaRPr>
          </a:p>
          <a:p>
            <a:pPr marL="457200" lvl="0" indent="-355600" algn="l" rtl="0">
              <a:lnSpc>
                <a:spcPct val="115000"/>
              </a:lnSpc>
              <a:spcBef>
                <a:spcPts val="0"/>
              </a:spcBef>
              <a:spcAft>
                <a:spcPts val="0"/>
              </a:spcAft>
              <a:buClr>
                <a:srgbClr val="073763"/>
              </a:buClr>
              <a:buSzPts val="2000"/>
              <a:buChar char="●"/>
            </a:pPr>
            <a:r>
              <a:rPr lang="en-US" sz="2000" b="1">
                <a:solidFill>
                  <a:srgbClr val="073763"/>
                </a:solidFill>
                <a:latin typeface="Roboto"/>
                <a:ea typeface="Roboto"/>
                <a:cs typeface="Roboto"/>
                <a:sym typeface="Roboto"/>
              </a:rPr>
              <a:t>Plan Changes: </a:t>
            </a:r>
            <a:r>
              <a:rPr lang="en-US" sz="2000">
                <a:solidFill>
                  <a:srgbClr val="073763"/>
                </a:solidFill>
                <a:latin typeface="Roboto"/>
                <a:ea typeface="Roboto"/>
                <a:cs typeface="Roboto"/>
                <a:sym typeface="Roboto"/>
              </a:rPr>
              <a:t>Any changes made to construction plans midway through must be re-submitted for approval prior to building.</a:t>
            </a:r>
            <a:endParaRPr sz="2000">
              <a:solidFill>
                <a:srgbClr val="073763"/>
              </a:solidFill>
              <a:latin typeface="Arial"/>
              <a:ea typeface="Arial"/>
              <a:cs typeface="Arial"/>
              <a:sym typeface="Arial"/>
            </a:endParaRPr>
          </a:p>
          <a:p>
            <a:pPr marL="457200" lvl="0" indent="-355600" algn="l" rtl="0">
              <a:lnSpc>
                <a:spcPct val="115000"/>
              </a:lnSpc>
              <a:spcBef>
                <a:spcPts val="0"/>
              </a:spcBef>
              <a:spcAft>
                <a:spcPts val="0"/>
              </a:spcAft>
              <a:buClr>
                <a:srgbClr val="073763"/>
              </a:buClr>
              <a:buSzPts val="2000"/>
              <a:buFont typeface="Roboto"/>
              <a:buChar char="●"/>
            </a:pPr>
            <a:r>
              <a:rPr lang="en-US" sz="2000" b="1">
                <a:solidFill>
                  <a:srgbClr val="073763"/>
                </a:solidFill>
                <a:latin typeface="Roboto"/>
                <a:ea typeface="Roboto"/>
                <a:cs typeface="Roboto"/>
                <a:sym typeface="Roboto"/>
              </a:rPr>
              <a:t>Shop Drawings: </a:t>
            </a:r>
            <a:r>
              <a:rPr lang="en-US" sz="2000">
                <a:solidFill>
                  <a:srgbClr val="073763"/>
                </a:solidFill>
                <a:latin typeface="Roboto"/>
                <a:ea typeface="Roboto"/>
                <a:cs typeface="Roboto"/>
                <a:sym typeface="Roboto"/>
              </a:rPr>
              <a:t>Shop drawings for fire alarms or sprinkler systems require approval before installation begins.</a:t>
            </a:r>
            <a:endParaRPr sz="2000">
              <a:solidFill>
                <a:srgbClr val="073763"/>
              </a:solidFill>
              <a:highlight>
                <a:srgbClr val="FFFFFF"/>
              </a:highlight>
              <a:latin typeface="Trebuchet MS"/>
              <a:ea typeface="Trebuchet MS"/>
              <a:cs typeface="Trebuchet MS"/>
              <a:sym typeface="Trebuchet MS"/>
            </a:endParaRPr>
          </a:p>
        </p:txBody>
      </p:sp>
      <p:sp>
        <p:nvSpPr>
          <p:cNvPr id="538" name="Google Shape;538;g38b9d08e0b3_2_0"/>
          <p:cNvSpPr txBox="1">
            <a:spLocks noGrp="1"/>
          </p:cNvSpPr>
          <p:nvPr>
            <p:ph type="title"/>
          </p:nvPr>
        </p:nvSpPr>
        <p:spPr>
          <a:xfrm>
            <a:off x="93700" y="519725"/>
            <a:ext cx="4563600" cy="1210500"/>
          </a:xfrm>
          <a:prstGeom prst="rect">
            <a:avLst/>
          </a:prstGeom>
          <a:noFill/>
          <a:ln>
            <a:noFill/>
          </a:ln>
        </p:spPr>
        <p:txBody>
          <a:bodyPr spcFirstLastPara="1" wrap="square" lIns="91425" tIns="45700" rIns="91425" bIns="0" anchor="b" anchorCtr="0">
            <a:normAutofit fontScale="90000"/>
          </a:bodyPr>
          <a:lstStyle/>
          <a:p>
            <a:pPr marL="0" lvl="0" indent="0" algn="l" rtl="0">
              <a:lnSpc>
                <a:spcPct val="90000"/>
              </a:lnSpc>
              <a:spcBef>
                <a:spcPts val="0"/>
              </a:spcBef>
              <a:spcAft>
                <a:spcPts val="0"/>
              </a:spcAft>
              <a:buClr>
                <a:schemeClr val="accent1"/>
              </a:buClr>
              <a:buSzPct val="81818"/>
              <a:buFont typeface="Calibri"/>
              <a:buNone/>
            </a:pPr>
            <a:r>
              <a:rPr lang="en-US"/>
              <a:t>Information Construction Plan Review</a:t>
            </a:r>
            <a:endParaRPr/>
          </a:p>
        </p:txBody>
      </p:sp>
      <p:pic>
        <p:nvPicPr>
          <p:cNvPr id="539" name="Google Shape;539;g38b9d08e0b3_2_0" title="Skyline"/>
          <p:cNvPicPr preferRelativeResize="0"/>
          <p:nvPr/>
        </p:nvPicPr>
        <p:blipFill rotWithShape="1">
          <a:blip r:embed="rId3">
            <a:alphaModFix/>
          </a:blip>
          <a:srcRect l="10126" r="36413"/>
          <a:stretch/>
        </p:blipFill>
        <p:spPr>
          <a:xfrm>
            <a:off x="7812850" y="0"/>
            <a:ext cx="4372610" cy="6872249"/>
          </a:xfrm>
          <a:custGeom>
            <a:avLst/>
            <a:gdLst/>
            <a:ahLst/>
            <a:cxnLst/>
            <a:rect l="l" t="t" r="r" b="b"/>
            <a:pathLst>
              <a:path w="5588000" h="6872249" extrusionOk="0">
                <a:moveTo>
                  <a:pt x="3876237" y="5431883"/>
                </a:moveTo>
                <a:lnTo>
                  <a:pt x="4953000" y="5431883"/>
                </a:lnTo>
                <a:lnTo>
                  <a:pt x="3769163" y="6872249"/>
                </a:lnTo>
                <a:lnTo>
                  <a:pt x="2692400" y="6872249"/>
                </a:lnTo>
                <a:close/>
                <a:moveTo>
                  <a:pt x="2479230" y="2870200"/>
                </a:moveTo>
                <a:lnTo>
                  <a:pt x="3175000" y="2870200"/>
                </a:lnTo>
                <a:lnTo>
                  <a:pt x="1965770" y="4310566"/>
                </a:lnTo>
                <a:lnTo>
                  <a:pt x="1270000" y="4310566"/>
                </a:lnTo>
                <a:close/>
                <a:moveTo>
                  <a:pt x="5575300" y="139700"/>
                </a:moveTo>
                <a:lnTo>
                  <a:pt x="5575300" y="3238583"/>
                </a:lnTo>
                <a:lnTo>
                  <a:pt x="2571663" y="6858000"/>
                </a:lnTo>
                <a:lnTo>
                  <a:pt x="0" y="6858000"/>
                </a:lnTo>
                <a:close/>
                <a:moveTo>
                  <a:pt x="4256761" y="0"/>
                </a:moveTo>
                <a:lnTo>
                  <a:pt x="5588000" y="0"/>
                </a:lnTo>
                <a:lnTo>
                  <a:pt x="3274339" y="2755900"/>
                </a:lnTo>
                <a:lnTo>
                  <a:pt x="1943100" y="2755900"/>
                </a:lnTo>
                <a:close/>
              </a:path>
            </a:pathLst>
          </a:custGeom>
          <a:noFill/>
          <a:ln>
            <a:noFill/>
          </a:ln>
        </p:spPr>
      </p:pic>
      <p:sp>
        <p:nvSpPr>
          <p:cNvPr id="540" name="Google Shape;540;g38b9d08e0b3_2_0"/>
          <p:cNvSpPr txBox="1">
            <a:spLocks noGrp="1"/>
          </p:cNvSpPr>
          <p:nvPr>
            <p:ph type="sldNum" idx="12"/>
          </p:nvPr>
        </p:nvSpPr>
        <p:spPr>
          <a:xfrm>
            <a:off x="11146971" y="6356350"/>
            <a:ext cx="740100" cy="3651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200"/>
              <a:buNone/>
            </a:pPr>
            <a:fld id="{00000000-1234-1234-1234-123412341234}" type="slidenum">
              <a:rPr lang="en-US"/>
              <a:t>17</a:t>
            </a:fld>
            <a:endParaRPr/>
          </a:p>
        </p:txBody>
      </p:sp>
      <p:pic>
        <p:nvPicPr>
          <p:cNvPr id="541" name="Google Shape;541;g38b9d08e0b3_2_0" descr="DFPC Logo.jpg"/>
          <p:cNvPicPr preferRelativeResize="0"/>
          <p:nvPr/>
        </p:nvPicPr>
        <p:blipFill rotWithShape="1">
          <a:blip r:embed="rId4">
            <a:alphaModFix/>
          </a:blip>
          <a:srcRect/>
          <a:stretch/>
        </p:blipFill>
        <p:spPr>
          <a:xfrm>
            <a:off x="10668000" y="0"/>
            <a:ext cx="1524000" cy="201636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45"/>
        <p:cNvGrpSpPr/>
        <p:nvPr/>
      </p:nvGrpSpPr>
      <p:grpSpPr>
        <a:xfrm>
          <a:off x="0" y="0"/>
          <a:ext cx="0" cy="0"/>
          <a:chOff x="0" y="0"/>
          <a:chExt cx="0" cy="0"/>
        </a:xfrm>
      </p:grpSpPr>
      <p:sp>
        <p:nvSpPr>
          <p:cNvPr id="546" name="Google Shape;546;g3947ace8ff1_0_0"/>
          <p:cNvSpPr txBox="1">
            <a:spLocks noGrp="1"/>
          </p:cNvSpPr>
          <p:nvPr>
            <p:ph type="title"/>
          </p:nvPr>
        </p:nvSpPr>
        <p:spPr>
          <a:xfrm>
            <a:off x="518678" y="209028"/>
            <a:ext cx="8333100" cy="1148100"/>
          </a:xfrm>
          <a:prstGeom prst="rect">
            <a:avLst/>
          </a:prstGeom>
          <a:noFill/>
          <a:ln>
            <a:noFill/>
          </a:ln>
        </p:spPr>
        <p:txBody>
          <a:bodyPr spcFirstLastPara="1" wrap="square" lIns="91425" tIns="45700" rIns="91425" bIns="0" anchor="b" anchorCtr="0">
            <a:normAutofit/>
          </a:bodyPr>
          <a:lstStyle/>
          <a:p>
            <a:pPr marL="0" lvl="0" indent="0" algn="ctr" rtl="0">
              <a:lnSpc>
                <a:spcPct val="90000"/>
              </a:lnSpc>
              <a:spcBef>
                <a:spcPts val="0"/>
              </a:spcBef>
              <a:spcAft>
                <a:spcPts val="0"/>
              </a:spcAft>
              <a:buClr>
                <a:schemeClr val="accent1"/>
              </a:buClr>
              <a:buSzPts val="4400"/>
              <a:buFont typeface="Calibri"/>
              <a:buNone/>
            </a:pPr>
            <a:r>
              <a:rPr lang="en-US"/>
              <a:t>Reporting a Fire</a:t>
            </a:r>
            <a:endParaRPr/>
          </a:p>
        </p:txBody>
      </p:sp>
      <p:sp>
        <p:nvSpPr>
          <p:cNvPr id="547" name="Google Shape;547;g3947ace8ff1_0_0"/>
          <p:cNvSpPr txBox="1">
            <a:spLocks noGrp="1"/>
          </p:cNvSpPr>
          <p:nvPr>
            <p:ph type="body" idx="4"/>
          </p:nvPr>
        </p:nvSpPr>
        <p:spPr>
          <a:xfrm>
            <a:off x="682821" y="1388500"/>
            <a:ext cx="7791300" cy="5020800"/>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SzPts val="2400"/>
              <a:buNone/>
            </a:pPr>
            <a:endParaRPr sz="1100" u="sng">
              <a:solidFill>
                <a:srgbClr val="073763"/>
              </a:solidFill>
              <a:latin typeface="Arial"/>
              <a:ea typeface="Arial"/>
              <a:cs typeface="Arial"/>
              <a:sym typeface="Arial"/>
            </a:endParaRPr>
          </a:p>
          <a:p>
            <a:pPr marL="457200" lvl="0" indent="-381000" algn="l" rtl="0">
              <a:lnSpc>
                <a:spcPct val="100000"/>
              </a:lnSpc>
              <a:spcBef>
                <a:spcPts val="0"/>
              </a:spcBef>
              <a:spcAft>
                <a:spcPts val="0"/>
              </a:spcAft>
              <a:buClr>
                <a:srgbClr val="073763"/>
              </a:buClr>
              <a:buSzPts val="2400"/>
              <a:buChar char="•"/>
            </a:pPr>
            <a:r>
              <a:rPr lang="en-US">
                <a:solidFill>
                  <a:srgbClr val="073763"/>
                </a:solidFill>
              </a:rPr>
              <a:t>8 CCR 1507-31 Building, Fire, and Life Safety Code Enforcement and Certification of Inspectors for Health Facilities Licensed by the State of Colorado, Part 9.2.4</a:t>
            </a:r>
            <a:endParaRPr>
              <a:solidFill>
                <a:srgbClr val="073763"/>
              </a:solidFill>
            </a:endParaRPr>
          </a:p>
          <a:p>
            <a:pPr marL="914400" lvl="0" indent="0" algn="l" rtl="0">
              <a:lnSpc>
                <a:spcPct val="100000"/>
              </a:lnSpc>
              <a:spcBef>
                <a:spcPts val="0"/>
              </a:spcBef>
              <a:spcAft>
                <a:spcPts val="0"/>
              </a:spcAft>
              <a:buSzPts val="2400"/>
              <a:buNone/>
            </a:pPr>
            <a:endParaRPr>
              <a:solidFill>
                <a:srgbClr val="073763"/>
              </a:solidFill>
            </a:endParaRPr>
          </a:p>
          <a:p>
            <a:pPr marL="914400" lvl="0" indent="0" algn="l" rtl="0">
              <a:lnSpc>
                <a:spcPct val="100000"/>
              </a:lnSpc>
              <a:spcBef>
                <a:spcPts val="0"/>
              </a:spcBef>
              <a:spcAft>
                <a:spcPts val="0"/>
              </a:spcAft>
              <a:buSzPts val="2400"/>
              <a:buNone/>
            </a:pPr>
            <a:endParaRPr>
              <a:solidFill>
                <a:srgbClr val="073763"/>
              </a:solidFill>
            </a:endParaRPr>
          </a:p>
          <a:p>
            <a:pPr marL="0" lvl="0" indent="0" algn="l" rtl="0">
              <a:lnSpc>
                <a:spcPct val="100000"/>
              </a:lnSpc>
              <a:spcBef>
                <a:spcPts val="0"/>
              </a:spcBef>
              <a:spcAft>
                <a:spcPts val="0"/>
              </a:spcAft>
              <a:buSzPts val="2400"/>
              <a:buNone/>
            </a:pPr>
            <a:endParaRPr>
              <a:solidFill>
                <a:srgbClr val="073763"/>
              </a:solidFill>
            </a:endParaRPr>
          </a:p>
          <a:p>
            <a:pPr marL="0" lvl="0" indent="0" algn="l" rtl="0">
              <a:lnSpc>
                <a:spcPct val="100000"/>
              </a:lnSpc>
              <a:spcBef>
                <a:spcPts val="0"/>
              </a:spcBef>
              <a:spcAft>
                <a:spcPts val="0"/>
              </a:spcAft>
              <a:buSzPts val="2400"/>
              <a:buNone/>
            </a:pPr>
            <a:endParaRPr>
              <a:solidFill>
                <a:srgbClr val="073763"/>
              </a:solidFill>
            </a:endParaRPr>
          </a:p>
          <a:p>
            <a:pPr marL="0" lvl="0" indent="0" algn="l" rtl="0">
              <a:lnSpc>
                <a:spcPct val="100000"/>
              </a:lnSpc>
              <a:spcBef>
                <a:spcPts val="0"/>
              </a:spcBef>
              <a:spcAft>
                <a:spcPts val="0"/>
              </a:spcAft>
              <a:buSzPts val="2400"/>
              <a:buNone/>
            </a:pPr>
            <a:endParaRPr>
              <a:solidFill>
                <a:srgbClr val="073763"/>
              </a:solidFill>
            </a:endParaRPr>
          </a:p>
          <a:p>
            <a:pPr marL="0" lvl="0" indent="0" algn="l" rtl="0">
              <a:lnSpc>
                <a:spcPct val="100000"/>
              </a:lnSpc>
              <a:spcBef>
                <a:spcPts val="0"/>
              </a:spcBef>
              <a:spcAft>
                <a:spcPts val="0"/>
              </a:spcAft>
              <a:buSzPts val="2400"/>
              <a:buNone/>
            </a:pPr>
            <a:endParaRPr>
              <a:solidFill>
                <a:srgbClr val="073763"/>
              </a:solidFill>
            </a:endParaRPr>
          </a:p>
          <a:p>
            <a:pPr marL="0" lvl="0" indent="0" algn="l" rtl="0">
              <a:lnSpc>
                <a:spcPct val="150000"/>
              </a:lnSpc>
              <a:spcBef>
                <a:spcPts val="0"/>
              </a:spcBef>
              <a:spcAft>
                <a:spcPts val="0"/>
              </a:spcAft>
              <a:buSzPts val="2400"/>
              <a:buNone/>
            </a:pPr>
            <a:endParaRPr>
              <a:solidFill>
                <a:srgbClr val="073763"/>
              </a:solidFill>
            </a:endParaRPr>
          </a:p>
          <a:p>
            <a:pPr marL="457200" lvl="0" indent="-381000" algn="l" rtl="0">
              <a:lnSpc>
                <a:spcPct val="150000"/>
              </a:lnSpc>
              <a:spcBef>
                <a:spcPts val="0"/>
              </a:spcBef>
              <a:spcAft>
                <a:spcPts val="0"/>
              </a:spcAft>
              <a:buClr>
                <a:srgbClr val="073763"/>
              </a:buClr>
              <a:buSzPts val="2400"/>
              <a:buChar char="•"/>
            </a:pPr>
            <a:r>
              <a:rPr lang="en-US">
                <a:solidFill>
                  <a:srgbClr val="073763"/>
                </a:solidFill>
              </a:rPr>
              <a:t>https://dfpc.colorado.gov/FLSreporting-or-violations</a:t>
            </a:r>
            <a:endParaRPr>
              <a:solidFill>
                <a:srgbClr val="073763"/>
              </a:solidFill>
            </a:endParaRPr>
          </a:p>
        </p:txBody>
      </p:sp>
      <p:sp>
        <p:nvSpPr>
          <p:cNvPr id="548" name="Google Shape;548;g3947ace8ff1_0_0"/>
          <p:cNvSpPr txBox="1">
            <a:spLocks noGrp="1"/>
          </p:cNvSpPr>
          <p:nvPr>
            <p:ph type="sldNum" idx="12"/>
          </p:nvPr>
        </p:nvSpPr>
        <p:spPr>
          <a:xfrm>
            <a:off x="11146971" y="6356350"/>
            <a:ext cx="7401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sz="1200">
                <a:solidFill>
                  <a:srgbClr val="9E9E9E"/>
                </a:solidFill>
                <a:latin typeface="Calibri"/>
                <a:ea typeface="Calibri"/>
                <a:cs typeface="Calibri"/>
                <a:sym typeface="Calibri"/>
              </a:rPr>
              <a:t>18</a:t>
            </a:fld>
            <a:endParaRPr sz="1200">
              <a:solidFill>
                <a:srgbClr val="9E9E9E"/>
              </a:solidFill>
              <a:latin typeface="Calibri"/>
              <a:ea typeface="Calibri"/>
              <a:cs typeface="Calibri"/>
              <a:sym typeface="Calibri"/>
            </a:endParaRPr>
          </a:p>
        </p:txBody>
      </p:sp>
      <p:pic>
        <p:nvPicPr>
          <p:cNvPr id="549" name="Google Shape;549;g3947ace8ff1_0_0"/>
          <p:cNvPicPr preferRelativeResize="0"/>
          <p:nvPr/>
        </p:nvPicPr>
        <p:blipFill rotWithShape="1">
          <a:blip r:embed="rId3">
            <a:alphaModFix/>
          </a:blip>
          <a:srcRect/>
          <a:stretch/>
        </p:blipFill>
        <p:spPr>
          <a:xfrm>
            <a:off x="11028433" y="56539"/>
            <a:ext cx="1051132" cy="1366473"/>
          </a:xfrm>
          <a:prstGeom prst="rect">
            <a:avLst/>
          </a:prstGeom>
          <a:noFill/>
          <a:ln>
            <a:noFill/>
          </a:ln>
        </p:spPr>
      </p:pic>
      <p:pic>
        <p:nvPicPr>
          <p:cNvPr id="550" name="Google Shape;550;g3947ace8ff1_0_0"/>
          <p:cNvPicPr preferRelativeResize="0"/>
          <p:nvPr/>
        </p:nvPicPr>
        <p:blipFill rotWithShape="1">
          <a:blip r:embed="rId4">
            <a:alphaModFix/>
          </a:blip>
          <a:srcRect/>
          <a:stretch/>
        </p:blipFill>
        <p:spPr>
          <a:xfrm>
            <a:off x="1353475" y="2956075"/>
            <a:ext cx="6214750" cy="22281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54"/>
        <p:cNvGrpSpPr/>
        <p:nvPr/>
      </p:nvGrpSpPr>
      <p:grpSpPr>
        <a:xfrm>
          <a:off x="0" y="0"/>
          <a:ext cx="0" cy="0"/>
          <a:chOff x="0" y="0"/>
          <a:chExt cx="0" cy="0"/>
        </a:xfrm>
      </p:grpSpPr>
      <p:sp>
        <p:nvSpPr>
          <p:cNvPr id="555" name="Google Shape;555;p6"/>
          <p:cNvSpPr txBox="1">
            <a:spLocks noGrp="1"/>
          </p:cNvSpPr>
          <p:nvPr>
            <p:ph type="body" idx="1"/>
          </p:nvPr>
        </p:nvSpPr>
        <p:spPr>
          <a:xfrm>
            <a:off x="531375" y="2046200"/>
            <a:ext cx="7071000" cy="4109100"/>
          </a:xfrm>
          <a:prstGeom prst="rect">
            <a:avLst/>
          </a:prstGeom>
          <a:noFill/>
          <a:ln>
            <a:noFill/>
          </a:ln>
        </p:spPr>
        <p:txBody>
          <a:bodyPr spcFirstLastPara="1" wrap="square" lIns="91425" tIns="45700" rIns="91425" bIns="45700" anchor="t" anchorCtr="0">
            <a:normAutofit lnSpcReduction="10000"/>
          </a:bodyPr>
          <a:lstStyle/>
          <a:p>
            <a:pPr marL="457200" lvl="0" indent="0" algn="l" rtl="0">
              <a:lnSpc>
                <a:spcPct val="90000"/>
              </a:lnSpc>
              <a:spcBef>
                <a:spcPts val="0"/>
              </a:spcBef>
              <a:spcAft>
                <a:spcPts val="0"/>
              </a:spcAft>
              <a:buSzPts val="2400"/>
              <a:buNone/>
            </a:pPr>
            <a:endParaRPr>
              <a:solidFill>
                <a:srgbClr val="073763"/>
              </a:solidFill>
            </a:endParaRPr>
          </a:p>
          <a:p>
            <a:pPr marL="457200" lvl="0" indent="-381000" algn="l" rtl="0">
              <a:lnSpc>
                <a:spcPct val="90000"/>
              </a:lnSpc>
              <a:spcBef>
                <a:spcPts val="0"/>
              </a:spcBef>
              <a:spcAft>
                <a:spcPts val="0"/>
              </a:spcAft>
              <a:buClr>
                <a:srgbClr val="073763"/>
              </a:buClr>
              <a:buSzPts val="2400"/>
              <a:buChar char="•"/>
            </a:pPr>
            <a:r>
              <a:rPr lang="en-US">
                <a:solidFill>
                  <a:srgbClr val="073763"/>
                </a:solidFill>
              </a:rPr>
              <a:t>BHA says you needed a COC</a:t>
            </a:r>
            <a:endParaRPr>
              <a:solidFill>
                <a:srgbClr val="073763"/>
              </a:solidFill>
            </a:endParaRPr>
          </a:p>
          <a:p>
            <a:pPr marL="914400" lvl="1" indent="-355600" algn="l" rtl="0">
              <a:lnSpc>
                <a:spcPct val="90000"/>
              </a:lnSpc>
              <a:spcBef>
                <a:spcPts val="0"/>
              </a:spcBef>
              <a:spcAft>
                <a:spcPts val="0"/>
              </a:spcAft>
              <a:buClr>
                <a:srgbClr val="073763"/>
              </a:buClr>
              <a:buSzPts val="2000"/>
              <a:buChar char="•"/>
            </a:pPr>
            <a:r>
              <a:rPr lang="en-US">
                <a:solidFill>
                  <a:srgbClr val="073763"/>
                </a:solidFill>
              </a:rPr>
              <a:t>https://sipa.tfaforms.net/321079</a:t>
            </a:r>
            <a:endParaRPr>
              <a:solidFill>
                <a:srgbClr val="073763"/>
              </a:solidFill>
            </a:endParaRPr>
          </a:p>
          <a:p>
            <a:pPr marL="914400" lvl="0" indent="0" algn="l" rtl="0">
              <a:lnSpc>
                <a:spcPct val="90000"/>
              </a:lnSpc>
              <a:spcBef>
                <a:spcPts val="0"/>
              </a:spcBef>
              <a:spcAft>
                <a:spcPts val="0"/>
              </a:spcAft>
              <a:buSzPts val="2400"/>
              <a:buNone/>
            </a:pPr>
            <a:endParaRPr>
              <a:solidFill>
                <a:srgbClr val="073763"/>
              </a:solidFill>
            </a:endParaRPr>
          </a:p>
          <a:p>
            <a:pPr marL="457200" lvl="0" indent="-381000" algn="l" rtl="0">
              <a:lnSpc>
                <a:spcPct val="90000"/>
              </a:lnSpc>
              <a:spcBef>
                <a:spcPts val="0"/>
              </a:spcBef>
              <a:spcAft>
                <a:spcPts val="0"/>
              </a:spcAft>
              <a:buClr>
                <a:srgbClr val="073763"/>
              </a:buClr>
              <a:buSzPts val="2400"/>
              <a:buChar char="•"/>
            </a:pPr>
            <a:r>
              <a:rPr lang="en-US">
                <a:solidFill>
                  <a:srgbClr val="073763"/>
                </a:solidFill>
              </a:rPr>
              <a:t>Report leadership/ownership/billing changes</a:t>
            </a:r>
            <a:endParaRPr>
              <a:solidFill>
                <a:srgbClr val="073763"/>
              </a:solidFill>
            </a:endParaRPr>
          </a:p>
          <a:p>
            <a:pPr marL="914400" lvl="1" indent="-355600" algn="l" rtl="0">
              <a:lnSpc>
                <a:spcPct val="90000"/>
              </a:lnSpc>
              <a:spcBef>
                <a:spcPts val="0"/>
              </a:spcBef>
              <a:spcAft>
                <a:spcPts val="0"/>
              </a:spcAft>
              <a:buClr>
                <a:srgbClr val="073763"/>
              </a:buClr>
              <a:buSzPts val="2000"/>
              <a:buChar char="•"/>
            </a:pPr>
            <a:r>
              <a:rPr lang="en-US">
                <a:solidFill>
                  <a:srgbClr val="073763"/>
                </a:solidFill>
              </a:rPr>
              <a:t>https://sipa.tfaforms.net/321151</a:t>
            </a:r>
            <a:endParaRPr>
              <a:solidFill>
                <a:srgbClr val="073763"/>
              </a:solidFill>
            </a:endParaRPr>
          </a:p>
          <a:p>
            <a:pPr marL="0" lvl="0" indent="0" algn="l" rtl="0">
              <a:lnSpc>
                <a:spcPct val="90000"/>
              </a:lnSpc>
              <a:spcBef>
                <a:spcPts val="0"/>
              </a:spcBef>
              <a:spcAft>
                <a:spcPts val="0"/>
              </a:spcAft>
              <a:buSzPts val="2400"/>
              <a:buNone/>
            </a:pPr>
            <a:endParaRPr>
              <a:solidFill>
                <a:srgbClr val="073763"/>
              </a:solidFill>
            </a:endParaRPr>
          </a:p>
          <a:p>
            <a:pPr marL="457200" lvl="0" indent="-381000" algn="l" rtl="0">
              <a:lnSpc>
                <a:spcPct val="90000"/>
              </a:lnSpc>
              <a:spcBef>
                <a:spcPts val="0"/>
              </a:spcBef>
              <a:spcAft>
                <a:spcPts val="0"/>
              </a:spcAft>
              <a:buClr>
                <a:srgbClr val="073763"/>
              </a:buClr>
              <a:buSzPts val="2400"/>
              <a:buChar char="•"/>
            </a:pPr>
            <a:r>
              <a:rPr lang="en-US">
                <a:solidFill>
                  <a:srgbClr val="073763"/>
                </a:solidFill>
              </a:rPr>
              <a:t>Report Fire Watch</a:t>
            </a:r>
            <a:endParaRPr>
              <a:solidFill>
                <a:srgbClr val="073763"/>
              </a:solidFill>
            </a:endParaRPr>
          </a:p>
          <a:p>
            <a:pPr marL="914400" lvl="1" indent="-355600" algn="l" rtl="0">
              <a:lnSpc>
                <a:spcPct val="90000"/>
              </a:lnSpc>
              <a:spcBef>
                <a:spcPts val="0"/>
              </a:spcBef>
              <a:spcAft>
                <a:spcPts val="0"/>
              </a:spcAft>
              <a:buClr>
                <a:srgbClr val="073763"/>
              </a:buClr>
              <a:buSzPts val="2000"/>
              <a:buChar char="•"/>
            </a:pPr>
            <a:r>
              <a:rPr lang="en-US">
                <a:solidFill>
                  <a:srgbClr val="073763"/>
                </a:solidFill>
              </a:rPr>
              <a:t> https://dfpc.colorado.gov/fire-watch-fire-reporting</a:t>
            </a:r>
            <a:endParaRPr>
              <a:solidFill>
                <a:srgbClr val="073763"/>
              </a:solidFill>
            </a:endParaRPr>
          </a:p>
          <a:p>
            <a:pPr marL="914400" lvl="0" indent="0" algn="l" rtl="0">
              <a:lnSpc>
                <a:spcPct val="90000"/>
              </a:lnSpc>
              <a:spcBef>
                <a:spcPts val="0"/>
              </a:spcBef>
              <a:spcAft>
                <a:spcPts val="0"/>
              </a:spcAft>
              <a:buSzPts val="2400"/>
              <a:buNone/>
            </a:pPr>
            <a:endParaRPr>
              <a:solidFill>
                <a:srgbClr val="073763"/>
              </a:solidFill>
            </a:endParaRPr>
          </a:p>
          <a:p>
            <a:pPr marL="457200" lvl="0" indent="-381000" algn="l" rtl="0">
              <a:lnSpc>
                <a:spcPct val="90000"/>
              </a:lnSpc>
              <a:spcBef>
                <a:spcPts val="0"/>
              </a:spcBef>
              <a:spcAft>
                <a:spcPts val="0"/>
              </a:spcAft>
              <a:buClr>
                <a:srgbClr val="073763"/>
              </a:buClr>
              <a:buSzPts val="2400"/>
              <a:buChar char="•"/>
            </a:pPr>
            <a:r>
              <a:rPr lang="en-US">
                <a:solidFill>
                  <a:srgbClr val="073763"/>
                </a:solidFill>
              </a:rPr>
              <a:t>General inquiries </a:t>
            </a:r>
            <a:endParaRPr>
              <a:solidFill>
                <a:srgbClr val="073763"/>
              </a:solidFill>
            </a:endParaRPr>
          </a:p>
          <a:p>
            <a:pPr marL="914400" lvl="1" indent="-355600" algn="l" rtl="0">
              <a:lnSpc>
                <a:spcPct val="90000"/>
              </a:lnSpc>
              <a:spcBef>
                <a:spcPts val="0"/>
              </a:spcBef>
              <a:spcAft>
                <a:spcPts val="0"/>
              </a:spcAft>
              <a:buClr>
                <a:srgbClr val="073763"/>
              </a:buClr>
              <a:buSzPts val="2000"/>
              <a:buChar char="•"/>
            </a:pPr>
            <a:r>
              <a:rPr lang="en-US">
                <a:solidFill>
                  <a:srgbClr val="073763"/>
                </a:solidFill>
              </a:rPr>
              <a:t>cdps_dfpc_flsadmin@state.co.us</a:t>
            </a:r>
            <a:endParaRPr>
              <a:solidFill>
                <a:srgbClr val="073763"/>
              </a:solidFill>
            </a:endParaRPr>
          </a:p>
          <a:p>
            <a:pPr marL="0" lvl="0" indent="0" algn="l" rtl="0">
              <a:lnSpc>
                <a:spcPct val="90000"/>
              </a:lnSpc>
              <a:spcBef>
                <a:spcPts val="0"/>
              </a:spcBef>
              <a:spcAft>
                <a:spcPts val="0"/>
              </a:spcAft>
              <a:buSzPts val="2400"/>
              <a:buNone/>
            </a:pPr>
            <a:endParaRPr>
              <a:solidFill>
                <a:srgbClr val="073763"/>
              </a:solidFill>
            </a:endParaRPr>
          </a:p>
        </p:txBody>
      </p:sp>
      <p:sp>
        <p:nvSpPr>
          <p:cNvPr id="556" name="Google Shape;556;p6"/>
          <p:cNvSpPr txBox="1">
            <a:spLocks noGrp="1"/>
          </p:cNvSpPr>
          <p:nvPr>
            <p:ph type="title"/>
          </p:nvPr>
        </p:nvSpPr>
        <p:spPr>
          <a:xfrm>
            <a:off x="289068" y="1261919"/>
            <a:ext cx="7342622" cy="686014"/>
          </a:xfrm>
          <a:prstGeom prst="rect">
            <a:avLst/>
          </a:prstGeom>
          <a:noFill/>
          <a:ln>
            <a:noFill/>
          </a:ln>
        </p:spPr>
        <p:txBody>
          <a:bodyPr spcFirstLastPara="1" wrap="square" lIns="91425" tIns="45700" rIns="91425" bIns="0" anchor="b" anchorCtr="0">
            <a:normAutofit/>
          </a:bodyPr>
          <a:lstStyle/>
          <a:p>
            <a:pPr marL="0" lvl="0" indent="0" algn="ctr" rtl="0">
              <a:lnSpc>
                <a:spcPct val="90000"/>
              </a:lnSpc>
              <a:spcBef>
                <a:spcPts val="0"/>
              </a:spcBef>
              <a:spcAft>
                <a:spcPts val="0"/>
              </a:spcAft>
              <a:buClr>
                <a:schemeClr val="accent1"/>
              </a:buClr>
              <a:buSzPts val="4400"/>
              <a:buFont typeface="Calibri"/>
              <a:buNone/>
            </a:pPr>
            <a:r>
              <a:rPr lang="en-US"/>
              <a:t>Help!</a:t>
            </a:r>
            <a:endParaRPr/>
          </a:p>
        </p:txBody>
      </p:sp>
      <p:pic>
        <p:nvPicPr>
          <p:cNvPr id="557" name="Google Shape;557;p6" title="Skyline"/>
          <p:cNvPicPr preferRelativeResize="0"/>
          <p:nvPr/>
        </p:nvPicPr>
        <p:blipFill rotWithShape="1">
          <a:blip r:embed="rId3">
            <a:alphaModFix/>
          </a:blip>
          <a:srcRect l="10125" r="36412" b="-1"/>
          <a:stretch/>
        </p:blipFill>
        <p:spPr>
          <a:xfrm>
            <a:off x="7958750" y="0"/>
            <a:ext cx="4232910" cy="6872249"/>
          </a:xfrm>
          <a:custGeom>
            <a:avLst/>
            <a:gdLst/>
            <a:ahLst/>
            <a:cxnLst/>
            <a:rect l="l" t="t" r="r" b="b"/>
            <a:pathLst>
              <a:path w="5588000" h="6872249" extrusionOk="0">
                <a:moveTo>
                  <a:pt x="3876237" y="5431883"/>
                </a:moveTo>
                <a:lnTo>
                  <a:pt x="4953000" y="5431883"/>
                </a:lnTo>
                <a:lnTo>
                  <a:pt x="3769163" y="6872249"/>
                </a:lnTo>
                <a:lnTo>
                  <a:pt x="2692400" y="6872249"/>
                </a:lnTo>
                <a:close/>
                <a:moveTo>
                  <a:pt x="2479230" y="2870200"/>
                </a:moveTo>
                <a:lnTo>
                  <a:pt x="3175000" y="2870200"/>
                </a:lnTo>
                <a:lnTo>
                  <a:pt x="1965770" y="4310566"/>
                </a:lnTo>
                <a:lnTo>
                  <a:pt x="1270000" y="4310566"/>
                </a:lnTo>
                <a:close/>
                <a:moveTo>
                  <a:pt x="5575300" y="139700"/>
                </a:moveTo>
                <a:lnTo>
                  <a:pt x="5575300" y="3238583"/>
                </a:lnTo>
                <a:lnTo>
                  <a:pt x="2571663" y="6858000"/>
                </a:lnTo>
                <a:lnTo>
                  <a:pt x="0" y="6858000"/>
                </a:lnTo>
                <a:close/>
                <a:moveTo>
                  <a:pt x="4256761" y="0"/>
                </a:moveTo>
                <a:lnTo>
                  <a:pt x="5588000" y="0"/>
                </a:lnTo>
                <a:lnTo>
                  <a:pt x="3274339" y="2755900"/>
                </a:lnTo>
                <a:lnTo>
                  <a:pt x="1943100" y="2755900"/>
                </a:lnTo>
                <a:close/>
              </a:path>
            </a:pathLst>
          </a:custGeom>
          <a:noFill/>
          <a:ln>
            <a:noFill/>
          </a:ln>
        </p:spPr>
      </p:pic>
      <p:sp>
        <p:nvSpPr>
          <p:cNvPr id="558" name="Google Shape;558;p6"/>
          <p:cNvSpPr txBox="1">
            <a:spLocks noGrp="1"/>
          </p:cNvSpPr>
          <p:nvPr>
            <p:ph type="sldNum" idx="12"/>
          </p:nvPr>
        </p:nvSpPr>
        <p:spPr>
          <a:xfrm>
            <a:off x="11146971" y="6356350"/>
            <a:ext cx="740227" cy="365125"/>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200"/>
              <a:buNone/>
            </a:pPr>
            <a:fld id="{00000000-1234-1234-1234-123412341234}" type="slidenum">
              <a:rPr lang="en-US"/>
              <a:t>19</a:t>
            </a:fld>
            <a:endParaRPr/>
          </a:p>
        </p:txBody>
      </p:sp>
      <p:pic>
        <p:nvPicPr>
          <p:cNvPr id="559" name="Google Shape;559;p6" descr="DFPC Logo.jpg"/>
          <p:cNvPicPr preferRelativeResize="0"/>
          <p:nvPr/>
        </p:nvPicPr>
        <p:blipFill rotWithShape="1">
          <a:blip r:embed="rId4">
            <a:alphaModFix/>
          </a:blip>
          <a:srcRect/>
          <a:stretch/>
        </p:blipFill>
        <p:spPr>
          <a:xfrm>
            <a:off x="10668000" y="0"/>
            <a:ext cx="1524000" cy="201636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sp>
        <p:nvSpPr>
          <p:cNvPr id="564" name="Google Shape;564;p32"/>
          <p:cNvSpPr txBox="1">
            <a:spLocks noGrp="1"/>
          </p:cNvSpPr>
          <p:nvPr>
            <p:ph type="title"/>
          </p:nvPr>
        </p:nvSpPr>
        <p:spPr>
          <a:xfrm>
            <a:off x="359229" y="558802"/>
            <a:ext cx="8333222" cy="939798"/>
          </a:xfrm>
          <a:prstGeom prst="rect">
            <a:avLst/>
          </a:prstGeom>
          <a:solidFill>
            <a:schemeClr val="lt1">
              <a:alpha val="89412"/>
            </a:schemeClr>
          </a:solidFill>
          <a:ln>
            <a:noFill/>
          </a:ln>
        </p:spPr>
        <p:txBody>
          <a:bodyPr spcFirstLastPara="1" wrap="square" lIns="288000" tIns="45700" rIns="91425" bIns="0" anchor="ctr" anchorCtr="0">
            <a:noAutofit/>
          </a:bodyPr>
          <a:lstStyle/>
          <a:p>
            <a:pPr marL="0" lvl="0" indent="0" algn="ctr" rtl="0">
              <a:lnSpc>
                <a:spcPct val="90000"/>
              </a:lnSpc>
              <a:spcBef>
                <a:spcPts val="0"/>
              </a:spcBef>
              <a:spcAft>
                <a:spcPts val="0"/>
              </a:spcAft>
              <a:buClr>
                <a:schemeClr val="dk1"/>
              </a:buClr>
              <a:buSzPts val="6600"/>
              <a:buFont typeface="Calibri"/>
              <a:buNone/>
            </a:pPr>
            <a:r>
              <a:rPr lang="en-US" sz="6600">
                <a:solidFill>
                  <a:schemeClr val="dk1"/>
                </a:solidFill>
              </a:rPr>
              <a:t>Questions?</a:t>
            </a:r>
            <a:endParaRPr sz="6600" b="0">
              <a:solidFill>
                <a:schemeClr val="dk1"/>
              </a:solidFill>
              <a:latin typeface="Calibri"/>
              <a:ea typeface="Calibri"/>
              <a:cs typeface="Calibri"/>
              <a:sym typeface="Calibri"/>
            </a:endParaRPr>
          </a:p>
        </p:txBody>
      </p:sp>
      <p:pic>
        <p:nvPicPr>
          <p:cNvPr id="565" name="Google Shape;565;p32"/>
          <p:cNvPicPr preferRelativeResize="0"/>
          <p:nvPr/>
        </p:nvPicPr>
        <p:blipFill rotWithShape="1">
          <a:blip r:embed="rId3">
            <a:alphaModFix/>
          </a:blip>
          <a:srcRect/>
          <a:stretch/>
        </p:blipFill>
        <p:spPr>
          <a:xfrm>
            <a:off x="6096000" y="3516251"/>
            <a:ext cx="5124450" cy="17430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69"/>
        <p:cNvGrpSpPr/>
        <p:nvPr/>
      </p:nvGrpSpPr>
      <p:grpSpPr>
        <a:xfrm>
          <a:off x="0" y="0"/>
          <a:ext cx="0" cy="0"/>
          <a:chOff x="0" y="0"/>
          <a:chExt cx="0" cy="0"/>
        </a:xfrm>
      </p:grpSpPr>
      <p:pic>
        <p:nvPicPr>
          <p:cNvPr id="570" name="Google Shape;570;g39460e92997_1_79" title="Building image"/>
          <p:cNvPicPr preferRelativeResize="0">
            <a:picLocks noGrp="1"/>
          </p:cNvPicPr>
          <p:nvPr>
            <p:ph type="pic" idx="2"/>
          </p:nvPr>
        </p:nvPicPr>
        <p:blipFill rotWithShape="1">
          <a:blip r:embed="rId3">
            <a:alphaModFix/>
          </a:blip>
          <a:srcRect l="20784" r="20784"/>
          <a:stretch/>
        </p:blipFill>
        <p:spPr>
          <a:xfrm>
            <a:off x="497798" y="1354219"/>
            <a:ext cx="4428523" cy="5137089"/>
          </a:xfrm>
          <a:prstGeom prst="rect">
            <a:avLst/>
          </a:prstGeom>
          <a:noFill/>
          <a:ln>
            <a:noFill/>
          </a:ln>
        </p:spPr>
      </p:pic>
      <p:sp>
        <p:nvSpPr>
          <p:cNvPr id="571" name="Google Shape;571;g39460e92997_1_79"/>
          <p:cNvSpPr txBox="1">
            <a:spLocks noGrp="1"/>
          </p:cNvSpPr>
          <p:nvPr>
            <p:ph type="ctrTitle"/>
          </p:nvPr>
        </p:nvSpPr>
        <p:spPr>
          <a:xfrm>
            <a:off x="6252400" y="402930"/>
            <a:ext cx="4853700" cy="663600"/>
          </a:xfrm>
          <a:prstGeom prst="rect">
            <a:avLst/>
          </a:prstGeom>
          <a:noFill/>
          <a:ln>
            <a:noFill/>
          </a:ln>
        </p:spPr>
        <p:txBody>
          <a:bodyPr spcFirstLastPara="1" wrap="square" lIns="91425" tIns="45700" rIns="91425" bIns="0" anchor="b" anchorCtr="0">
            <a:normAutofit/>
          </a:bodyPr>
          <a:lstStyle/>
          <a:p>
            <a:pPr marL="0" lvl="0" indent="0" algn="l" rtl="0">
              <a:lnSpc>
                <a:spcPct val="90000"/>
              </a:lnSpc>
              <a:spcBef>
                <a:spcPts val="0"/>
              </a:spcBef>
              <a:spcAft>
                <a:spcPts val="0"/>
              </a:spcAft>
              <a:buClr>
                <a:schemeClr val="accent1"/>
              </a:buClr>
              <a:buSzPts val="4778"/>
              <a:buFont typeface="Calibri"/>
              <a:buNone/>
            </a:pPr>
            <a:r>
              <a:rPr lang="en-US"/>
              <a:t>Thank </a:t>
            </a:r>
            <a:r>
              <a:rPr lang="en-US" b="0"/>
              <a:t>You.</a:t>
            </a:r>
            <a:endParaRPr/>
          </a:p>
        </p:txBody>
      </p:sp>
      <p:sp>
        <p:nvSpPr>
          <p:cNvPr id="572" name="Google Shape;572;g39460e92997_1_79"/>
          <p:cNvSpPr txBox="1">
            <a:spLocks noGrp="1"/>
          </p:cNvSpPr>
          <p:nvPr>
            <p:ph type="body" idx="1"/>
          </p:nvPr>
        </p:nvSpPr>
        <p:spPr>
          <a:xfrm>
            <a:off x="6956354" y="5122507"/>
            <a:ext cx="3445800" cy="2880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2E7A40"/>
              </a:buClr>
              <a:buSzPts val="1800"/>
              <a:buFont typeface="Arial"/>
              <a:buNone/>
            </a:pPr>
            <a:r>
              <a:rPr lang="en-US" sz="2400" b="0" i="0" u="none" strike="noStrike" cap="none">
                <a:solidFill>
                  <a:schemeClr val="accent6"/>
                </a:solidFill>
                <a:latin typeface="Calibri"/>
                <a:ea typeface="Calibri"/>
                <a:cs typeface="Calibri"/>
                <a:sym typeface="Calibri"/>
              </a:rPr>
              <a:t>https://dfpc.colorado.gov/FLS</a:t>
            </a:r>
            <a:endParaRPr sz="2400" b="0" i="0" u="none" strike="noStrike" cap="none">
              <a:solidFill>
                <a:schemeClr val="accent6"/>
              </a:solidFill>
              <a:latin typeface="Calibri"/>
              <a:ea typeface="Calibri"/>
              <a:cs typeface="Calibri"/>
              <a:sym typeface="Calibri"/>
            </a:endParaRPr>
          </a:p>
        </p:txBody>
      </p:sp>
      <p:pic>
        <p:nvPicPr>
          <p:cNvPr id="573" name="Google Shape;573;g39460e92997_1_79"/>
          <p:cNvPicPr preferRelativeResize="0"/>
          <p:nvPr/>
        </p:nvPicPr>
        <p:blipFill rotWithShape="1">
          <a:blip r:embed="rId4">
            <a:alphaModFix/>
          </a:blip>
          <a:srcRect/>
          <a:stretch/>
        </p:blipFill>
        <p:spPr>
          <a:xfrm>
            <a:off x="1539974" y="2224313"/>
            <a:ext cx="2446768" cy="3180799"/>
          </a:xfrm>
          <a:prstGeom prst="rect">
            <a:avLst/>
          </a:prstGeom>
          <a:noFill/>
          <a:ln>
            <a:noFill/>
          </a:ln>
        </p:spPr>
      </p:pic>
      <p:sp>
        <p:nvSpPr>
          <p:cNvPr id="574" name="Google Shape;574;g39460e92997_1_79"/>
          <p:cNvSpPr txBox="1">
            <a:spLocks noGrp="1"/>
          </p:cNvSpPr>
          <p:nvPr>
            <p:ph type="body" idx="3"/>
          </p:nvPr>
        </p:nvSpPr>
        <p:spPr>
          <a:xfrm>
            <a:off x="6865729" y="2078353"/>
            <a:ext cx="3445800" cy="2880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1800"/>
              <a:buFont typeface="Arial"/>
              <a:buNone/>
            </a:pPr>
            <a:r>
              <a:rPr lang="en-US" sz="2000" b="1" i="0" u="none" strike="noStrike" cap="none">
                <a:solidFill>
                  <a:srgbClr val="073763"/>
                </a:solidFill>
                <a:latin typeface="Arial"/>
                <a:ea typeface="Arial"/>
                <a:cs typeface="Arial"/>
                <a:sym typeface="Arial"/>
              </a:rPr>
              <a:t>Craig Montoya</a:t>
            </a:r>
            <a:endParaRPr sz="2000" b="1" i="0" u="none" strike="noStrike" cap="none">
              <a:solidFill>
                <a:srgbClr val="073763"/>
              </a:solidFill>
              <a:latin typeface="Arial"/>
              <a:ea typeface="Arial"/>
              <a:cs typeface="Arial"/>
              <a:sym typeface="Arial"/>
            </a:endParaRPr>
          </a:p>
        </p:txBody>
      </p:sp>
      <p:sp>
        <p:nvSpPr>
          <p:cNvPr id="575" name="Google Shape;575;g39460e92997_1_79"/>
          <p:cNvSpPr txBox="1">
            <a:spLocks noGrp="1"/>
          </p:cNvSpPr>
          <p:nvPr>
            <p:ph type="body" idx="4"/>
          </p:nvPr>
        </p:nvSpPr>
        <p:spPr>
          <a:xfrm>
            <a:off x="6865729" y="2440351"/>
            <a:ext cx="3445800" cy="2880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1800"/>
              <a:buFont typeface="Arial"/>
              <a:buNone/>
            </a:pPr>
            <a:r>
              <a:rPr lang="en-US" sz="2000" b="0" i="0" u="none" strike="noStrike" cap="none">
                <a:solidFill>
                  <a:srgbClr val="073763"/>
                </a:solidFill>
                <a:latin typeface="Arial"/>
                <a:ea typeface="Arial"/>
                <a:cs typeface="Arial"/>
                <a:sym typeface="Arial"/>
              </a:rPr>
              <a:t>720-512-7802</a:t>
            </a:r>
            <a:endParaRPr sz="2000" b="0" i="0" u="none" strike="noStrike" cap="none">
              <a:solidFill>
                <a:srgbClr val="073763"/>
              </a:solidFill>
              <a:latin typeface="Arial"/>
              <a:ea typeface="Arial"/>
              <a:cs typeface="Arial"/>
              <a:sym typeface="Arial"/>
            </a:endParaRPr>
          </a:p>
        </p:txBody>
      </p:sp>
      <p:sp>
        <p:nvSpPr>
          <p:cNvPr id="576" name="Google Shape;576;g39460e92997_1_79"/>
          <p:cNvSpPr txBox="1">
            <a:spLocks noGrp="1"/>
          </p:cNvSpPr>
          <p:nvPr>
            <p:ph type="body" idx="5"/>
          </p:nvPr>
        </p:nvSpPr>
        <p:spPr>
          <a:xfrm>
            <a:off x="6865728" y="2803507"/>
            <a:ext cx="3445800" cy="2892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1800"/>
              <a:buFont typeface="Arial"/>
              <a:buNone/>
            </a:pPr>
            <a:r>
              <a:rPr lang="en-US" sz="2000" b="0" i="0" u="none" strike="noStrike" cap="none">
                <a:solidFill>
                  <a:srgbClr val="073763"/>
                </a:solidFill>
                <a:latin typeface="Arial"/>
                <a:ea typeface="Arial"/>
                <a:cs typeface="Arial"/>
                <a:sym typeface="Arial"/>
              </a:rPr>
              <a:t>craig.montoya@state.co.us</a:t>
            </a:r>
            <a:endParaRPr sz="2000" b="0" i="0" u="none" strike="noStrike" cap="none">
              <a:solidFill>
                <a:srgbClr val="073763"/>
              </a:solidFill>
              <a:latin typeface="Arial"/>
              <a:ea typeface="Arial"/>
              <a:cs typeface="Arial"/>
              <a:sym typeface="Arial"/>
            </a:endParaRPr>
          </a:p>
        </p:txBody>
      </p:sp>
      <p:sp>
        <p:nvSpPr>
          <p:cNvPr id="577" name="Google Shape;577;g39460e92997_1_79"/>
          <p:cNvSpPr txBox="1">
            <a:spLocks noGrp="1"/>
          </p:cNvSpPr>
          <p:nvPr>
            <p:ph type="body" idx="6"/>
          </p:nvPr>
        </p:nvSpPr>
        <p:spPr>
          <a:xfrm>
            <a:off x="6956354" y="3508603"/>
            <a:ext cx="3445800" cy="2880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1800"/>
              <a:buFont typeface="Arial"/>
              <a:buNone/>
            </a:pPr>
            <a:r>
              <a:rPr lang="en-US" sz="2000" b="1" i="0" u="none" strike="noStrike" cap="none">
                <a:solidFill>
                  <a:srgbClr val="073763"/>
                </a:solidFill>
                <a:latin typeface="Arial"/>
                <a:ea typeface="Arial"/>
                <a:cs typeface="Arial"/>
                <a:sym typeface="Arial"/>
              </a:rPr>
              <a:t>Pete Anderson</a:t>
            </a:r>
            <a:endParaRPr sz="2000" b="1" i="0" u="none" strike="noStrike" cap="none">
              <a:solidFill>
                <a:srgbClr val="073763"/>
              </a:solidFill>
              <a:latin typeface="Arial"/>
              <a:ea typeface="Arial"/>
              <a:cs typeface="Arial"/>
              <a:sym typeface="Arial"/>
            </a:endParaRPr>
          </a:p>
        </p:txBody>
      </p:sp>
      <p:sp>
        <p:nvSpPr>
          <p:cNvPr id="578" name="Google Shape;578;g39460e92997_1_79"/>
          <p:cNvSpPr txBox="1">
            <a:spLocks noGrp="1"/>
          </p:cNvSpPr>
          <p:nvPr>
            <p:ph type="body" idx="7"/>
          </p:nvPr>
        </p:nvSpPr>
        <p:spPr>
          <a:xfrm>
            <a:off x="6865729" y="3963601"/>
            <a:ext cx="3445800" cy="2880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1800"/>
              <a:buFont typeface="Arial"/>
              <a:buNone/>
            </a:pPr>
            <a:r>
              <a:rPr lang="en-US" sz="2000" b="0" i="0" u="none" strike="noStrike" cap="none">
                <a:solidFill>
                  <a:srgbClr val="073763"/>
                </a:solidFill>
                <a:latin typeface="Arial"/>
                <a:ea typeface="Arial"/>
                <a:cs typeface="Arial"/>
                <a:sym typeface="Arial"/>
              </a:rPr>
              <a:t>720-880-8766</a:t>
            </a:r>
            <a:endParaRPr sz="2000" b="0" i="0" u="none" strike="noStrike" cap="none">
              <a:solidFill>
                <a:srgbClr val="073763"/>
              </a:solidFill>
              <a:latin typeface="Arial"/>
              <a:ea typeface="Arial"/>
              <a:cs typeface="Arial"/>
              <a:sym typeface="Arial"/>
            </a:endParaRPr>
          </a:p>
        </p:txBody>
      </p:sp>
      <p:sp>
        <p:nvSpPr>
          <p:cNvPr id="579" name="Google Shape;579;g39460e92997_1_79"/>
          <p:cNvSpPr txBox="1">
            <a:spLocks noGrp="1"/>
          </p:cNvSpPr>
          <p:nvPr>
            <p:ph type="body" idx="8"/>
          </p:nvPr>
        </p:nvSpPr>
        <p:spPr>
          <a:xfrm>
            <a:off x="6865728" y="4418607"/>
            <a:ext cx="3445800" cy="2892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1800"/>
              <a:buFont typeface="Arial"/>
              <a:buNone/>
            </a:pPr>
            <a:r>
              <a:rPr lang="en-US" sz="2000" b="0" i="0" u="none" strike="noStrike" cap="none">
                <a:solidFill>
                  <a:srgbClr val="073763"/>
                </a:solidFill>
                <a:latin typeface="Arial"/>
                <a:ea typeface="Arial"/>
                <a:cs typeface="Arial"/>
                <a:sym typeface="Arial"/>
              </a:rPr>
              <a:t>pete.anderson@state.co.us</a:t>
            </a:r>
            <a:endParaRPr sz="2000" b="0" i="0" u="none" strike="noStrike" cap="none">
              <a:solidFill>
                <a:srgbClr val="073763"/>
              </a:solidFill>
              <a:latin typeface="Arial"/>
              <a:ea typeface="Arial"/>
              <a:cs typeface="Arial"/>
              <a:sym typeface="Arial"/>
            </a:endParaRPr>
          </a:p>
        </p:txBody>
      </p:sp>
      <p:pic>
        <p:nvPicPr>
          <p:cNvPr id="580" name="Google Shape;580;g39460e92997_1_79"/>
          <p:cNvPicPr preferRelativeResize="0"/>
          <p:nvPr/>
        </p:nvPicPr>
        <p:blipFill rotWithShape="1">
          <a:blip r:embed="rId5">
            <a:alphaModFix/>
          </a:blip>
          <a:srcRect/>
          <a:stretch/>
        </p:blipFill>
        <p:spPr>
          <a:xfrm>
            <a:off x="6527675" y="3508600"/>
            <a:ext cx="288000" cy="288000"/>
          </a:xfrm>
          <a:prstGeom prst="rect">
            <a:avLst/>
          </a:prstGeom>
          <a:noFill/>
          <a:ln>
            <a:noFill/>
          </a:ln>
        </p:spPr>
      </p:pic>
      <p:pic>
        <p:nvPicPr>
          <p:cNvPr id="581" name="Google Shape;581;g39460e92997_1_79"/>
          <p:cNvPicPr preferRelativeResize="0"/>
          <p:nvPr/>
        </p:nvPicPr>
        <p:blipFill rotWithShape="1">
          <a:blip r:embed="rId5">
            <a:alphaModFix/>
          </a:blip>
          <a:srcRect/>
          <a:stretch/>
        </p:blipFill>
        <p:spPr>
          <a:xfrm>
            <a:off x="6527675" y="2078350"/>
            <a:ext cx="288000" cy="288000"/>
          </a:xfrm>
          <a:prstGeom prst="rect">
            <a:avLst/>
          </a:prstGeom>
          <a:noFill/>
          <a:ln>
            <a:noFill/>
          </a:ln>
        </p:spPr>
      </p:pic>
      <p:pic>
        <p:nvPicPr>
          <p:cNvPr id="582" name="Google Shape;582;g39460e92997_1_79"/>
          <p:cNvPicPr preferRelativeResize="0"/>
          <p:nvPr/>
        </p:nvPicPr>
        <p:blipFill rotWithShape="1">
          <a:blip r:embed="rId6">
            <a:alphaModFix/>
          </a:blip>
          <a:srcRect/>
          <a:stretch/>
        </p:blipFill>
        <p:spPr>
          <a:xfrm>
            <a:off x="6527675" y="3966363"/>
            <a:ext cx="288000" cy="282463"/>
          </a:xfrm>
          <a:prstGeom prst="rect">
            <a:avLst/>
          </a:prstGeom>
          <a:noFill/>
          <a:ln>
            <a:noFill/>
          </a:ln>
        </p:spPr>
      </p:pic>
      <p:pic>
        <p:nvPicPr>
          <p:cNvPr id="583" name="Google Shape;583;g39460e92997_1_79"/>
          <p:cNvPicPr preferRelativeResize="0"/>
          <p:nvPr/>
        </p:nvPicPr>
        <p:blipFill rotWithShape="1">
          <a:blip r:embed="rId6">
            <a:alphaModFix/>
          </a:blip>
          <a:srcRect/>
          <a:stretch/>
        </p:blipFill>
        <p:spPr>
          <a:xfrm>
            <a:off x="6527675" y="2443113"/>
            <a:ext cx="288000" cy="282463"/>
          </a:xfrm>
          <a:prstGeom prst="rect">
            <a:avLst/>
          </a:prstGeom>
          <a:noFill/>
          <a:ln>
            <a:noFill/>
          </a:ln>
        </p:spPr>
      </p:pic>
      <p:pic>
        <p:nvPicPr>
          <p:cNvPr id="584" name="Google Shape;584;g39460e92997_1_79"/>
          <p:cNvPicPr preferRelativeResize="0"/>
          <p:nvPr/>
        </p:nvPicPr>
        <p:blipFill rotWithShape="1">
          <a:blip r:embed="rId7">
            <a:alphaModFix/>
          </a:blip>
          <a:srcRect/>
          <a:stretch/>
        </p:blipFill>
        <p:spPr>
          <a:xfrm>
            <a:off x="6527688" y="4444863"/>
            <a:ext cx="288000" cy="282856"/>
          </a:xfrm>
          <a:prstGeom prst="rect">
            <a:avLst/>
          </a:prstGeom>
          <a:noFill/>
          <a:ln>
            <a:noFill/>
          </a:ln>
        </p:spPr>
      </p:pic>
      <p:pic>
        <p:nvPicPr>
          <p:cNvPr id="585" name="Google Shape;585;g39460e92997_1_79"/>
          <p:cNvPicPr preferRelativeResize="0"/>
          <p:nvPr/>
        </p:nvPicPr>
        <p:blipFill rotWithShape="1">
          <a:blip r:embed="rId7">
            <a:alphaModFix/>
          </a:blip>
          <a:srcRect/>
          <a:stretch/>
        </p:blipFill>
        <p:spPr>
          <a:xfrm>
            <a:off x="6527675" y="2779263"/>
            <a:ext cx="288000" cy="282856"/>
          </a:xfrm>
          <a:prstGeom prst="rect">
            <a:avLst/>
          </a:prstGeom>
          <a:noFill/>
          <a:ln>
            <a:noFill/>
          </a:ln>
        </p:spPr>
      </p:pic>
      <p:pic>
        <p:nvPicPr>
          <p:cNvPr id="586" name="Google Shape;586;g39460e92997_1_79"/>
          <p:cNvPicPr preferRelativeResize="0"/>
          <p:nvPr/>
        </p:nvPicPr>
        <p:blipFill rotWithShape="1">
          <a:blip r:embed="rId8">
            <a:alphaModFix/>
          </a:blip>
          <a:srcRect/>
          <a:stretch/>
        </p:blipFill>
        <p:spPr>
          <a:xfrm>
            <a:off x="6463551" y="5035638"/>
            <a:ext cx="416225" cy="416225"/>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Custom 14">
      <a:dk1>
        <a:srgbClr val="3F3F3F"/>
      </a:dk1>
      <a:lt1>
        <a:srgbClr val="FFFFFF"/>
      </a:lt1>
      <a:dk2>
        <a:srgbClr val="F2F2F2"/>
      </a:dk2>
      <a:lt2>
        <a:srgbClr val="A5A5A5"/>
      </a:lt2>
      <a:accent1>
        <a:srgbClr val="00194C"/>
      </a:accent1>
      <a:accent2>
        <a:srgbClr val="EAB200"/>
      </a:accent2>
      <a:accent3>
        <a:srgbClr val="F2F2F2"/>
      </a:accent3>
      <a:accent4>
        <a:srgbClr val="954F72"/>
      </a:accent4>
      <a:accent5>
        <a:srgbClr val="00843B"/>
      </a:accent5>
      <a:accent6>
        <a:srgbClr val="014067"/>
      </a:accent6>
      <a:hlink>
        <a:srgbClr val="00194C"/>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1475</Words>
  <Application>Microsoft Office PowerPoint</Application>
  <PresentationFormat>Widescreen</PresentationFormat>
  <Paragraphs>247</Paragraphs>
  <Slides>21</Slides>
  <Notes>21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 Black</vt:lpstr>
      <vt:lpstr>Calibri</vt:lpstr>
      <vt:lpstr>Arial</vt:lpstr>
      <vt:lpstr>Roboto</vt:lpstr>
      <vt:lpstr>Trebuchet MS</vt:lpstr>
      <vt:lpstr>Office Theme</vt:lpstr>
      <vt:lpstr>PowerPoint Presentation</vt:lpstr>
      <vt:lpstr>PowerPoint Presentation</vt:lpstr>
      <vt:lpstr>Topics of Discussion</vt:lpstr>
      <vt:lpstr>Legislative Changes </vt:lpstr>
      <vt:lpstr>Local Jurisdiction Inspections</vt:lpstr>
      <vt:lpstr>Qualified Local Jurisdiction</vt:lpstr>
      <vt:lpstr>Relationship between DFPC and BHA</vt:lpstr>
      <vt:lpstr>ASAM Ratings and DFPC</vt:lpstr>
      <vt:lpstr>COC Surveys</vt:lpstr>
      <vt:lpstr>Plan of Correction &amp; CoC Process Step-by-step workflow for facility inspection, reporting, and certification</vt:lpstr>
      <vt:lpstr>COC’s and Invoices</vt:lpstr>
      <vt:lpstr>General Survey Process for Acute Health Care ASC, BHE, ESRD, Hospitals | Certification Surveys and Certificate of Compliance (COC) Inspections</vt:lpstr>
      <vt:lpstr>Survey Readiness Hire a contractor or qualified staff to help!</vt:lpstr>
      <vt:lpstr>Complaint Surveys</vt:lpstr>
      <vt:lpstr>What Needs A Permit/Plan Review</vt:lpstr>
      <vt:lpstr>How to get a Permit or Plan Review</vt:lpstr>
      <vt:lpstr>Information Construction Plan Review</vt:lpstr>
      <vt:lpstr>Reporting a Fire</vt:lpstr>
      <vt:lpstr>Help!</vt:lpstr>
      <vt:lpstr>Questions?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Pete Anderson</dc:creator>
  <cp:lastModifiedBy>Pete Anderson</cp:lastModifiedBy>
  <cp:revision>1</cp:revision>
  <dcterms:created xsi:type="dcterms:W3CDTF">2023-09-08T14:01:35Z</dcterms:created>
  <dcterms:modified xsi:type="dcterms:W3CDTF">2026-09-14T17:09:59Z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